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25C5-50C0-467A-B9F2-072BEA7237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EBFE1-BE8B-4FA0-A278-AD34F268AB5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et Jesus come into your heart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を背負い弱れ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052736"/>
            <a:ext cx="4176464" cy="476672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罪を背負い弱れば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9424" y="2276872"/>
            <a:ext cx="5184576" cy="3960440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1,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罪を背負い弱ればこころに主受け入れ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生まれかわりねがわば　主イェスをむかえよ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  </a:t>
            </a:r>
            <a:r>
              <a:rPr lang="ja-JP" sz="2000" b="1" smtClean="0">
                <a:solidFill>
                  <a:srgbClr val="FF0000"/>
                </a:solidFill>
              </a:rPr>
              <a:t>控える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  </a:t>
            </a:r>
            <a:r>
              <a:rPr lang="ja-JP" altLang="en-US" sz="2000" b="1" smtClean="0">
                <a:solidFill>
                  <a:srgbClr val="FF0000"/>
                </a:solidFill>
              </a:rPr>
              <a:t>まよいみなすて　主イェス受け入れ</a:t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　こころひらきて　主イェスをむかえよ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2,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きよくなるをねがはばこころに主受け入れ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いのちのみずねがわば主イェスをむかえよ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3,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まことのともねがわば　こころに主受け入れ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やすきこころねがわば　主イェスをむかえよ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罪を背負い弱れば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罪を背負い弱れば </dc:title>
  <dc:creator>mary</dc:creator>
  <cp:lastModifiedBy>mary</cp:lastModifiedBy>
  <cp:revision>5</cp:revision>
  <dcterms:created xsi:type="dcterms:W3CDTF">2019-06-21T17:55:50Z</dcterms:created>
  <dcterms:modified xsi:type="dcterms:W3CDTF">2019-06-21T19:31:27Z</dcterms:modified>
</cp:coreProperties>
</file>