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A89E-B71A-4DDF-A644-6FEDB34AF361}" type="datetimeFigureOut">
              <a:rPr lang="en-US" smtClean="0"/>
              <a:pPr/>
              <a:t>6/15/2019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B84D-F857-4377-9AC7-7921953E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A89E-B71A-4DDF-A644-6FEDB34AF361}" type="datetimeFigureOut">
              <a:rPr lang="en-US" smtClean="0"/>
              <a:pPr/>
              <a:t>6/15/2019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B84D-F857-4377-9AC7-7921953E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A89E-B71A-4DDF-A644-6FEDB34AF361}" type="datetimeFigureOut">
              <a:rPr lang="en-US" smtClean="0"/>
              <a:pPr/>
              <a:t>6/15/2019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B84D-F857-4377-9AC7-7921953E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A89E-B71A-4DDF-A644-6FEDB34AF361}" type="datetimeFigureOut">
              <a:rPr lang="en-US" smtClean="0"/>
              <a:pPr/>
              <a:t>6/15/2019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B84D-F857-4377-9AC7-7921953E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A89E-B71A-4DDF-A644-6FEDB34AF361}" type="datetimeFigureOut">
              <a:rPr lang="en-US" smtClean="0"/>
              <a:pPr/>
              <a:t>6/15/2019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B84D-F857-4377-9AC7-7921953E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A89E-B71A-4DDF-A644-6FEDB34AF361}" type="datetimeFigureOut">
              <a:rPr lang="en-US" smtClean="0"/>
              <a:pPr/>
              <a:t>6/15/2019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B84D-F857-4377-9AC7-7921953E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A89E-B71A-4DDF-A644-6FEDB34AF361}" type="datetimeFigureOut">
              <a:rPr lang="en-US" smtClean="0"/>
              <a:pPr/>
              <a:t>6/15/2019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B84D-F857-4377-9AC7-7921953E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A89E-B71A-4DDF-A644-6FEDB34AF361}" type="datetimeFigureOut">
              <a:rPr lang="en-US" smtClean="0"/>
              <a:pPr/>
              <a:t>6/15/2019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B84D-F857-4377-9AC7-7921953E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A89E-B71A-4DDF-A644-6FEDB34AF361}" type="datetimeFigureOut">
              <a:rPr lang="en-US" smtClean="0"/>
              <a:pPr/>
              <a:t>6/15/2019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B84D-F857-4377-9AC7-7921953E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A89E-B71A-4DDF-A644-6FEDB34AF361}" type="datetimeFigureOut">
              <a:rPr lang="en-US" smtClean="0"/>
              <a:pPr/>
              <a:t>6/15/2019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B84D-F857-4377-9AC7-7921953E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A89E-B71A-4DDF-A644-6FEDB34AF361}" type="datetimeFigureOut">
              <a:rPr lang="en-US" smtClean="0"/>
              <a:pPr/>
              <a:t>6/15/2019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B84D-F857-4377-9AC7-7921953EC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2A89E-B71A-4DDF-A644-6FEDB34AF361}" type="datetimeFigureOut">
              <a:rPr lang="en-US" smtClean="0"/>
              <a:pPr/>
              <a:t>6/15/2019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FB84D-F857-4377-9AC7-7921953EC7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날 위하여 십자가의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怎能停止歌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"/>
            <a:ext cx="3384376" cy="548680"/>
          </a:xfrm>
        </p:spPr>
        <p:txBody>
          <a:bodyPr>
            <a:noAutofit/>
          </a:bodyPr>
          <a:lstStyle/>
          <a:p>
            <a:r>
              <a:rPr lang="ko-KR" altLang="en-US" sz="3600" b="1" dirty="0"/>
              <a:t>我怎能停止歌唱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6120680" cy="4248472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我的生命是首永不止息的歌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；超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越人世間的哀傷。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我聽見遠方傳來的詩歌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，正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在為新生歡呼。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穿過所有喧嘩與爭吵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聽見樂聲響起，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它在我的靈魂中迴響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怎能停止歌唱？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儘管暴風雨無情地降下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聽到真哩，它一直存在，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雖然黑暗將我籠罩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，歌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聲在黑夜中響起。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當我謹守著磐石的誡命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，暴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風雨不能動搖我心深處的平靜。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因為有天地創造者的愛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怎能停止歌唱？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當暴君聽到自由的鐘聲時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，也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將不由自主地顫抖，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當朋友們歡欣雀躍的時候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怎能停止歌唱？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在黑暗的地牢裡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們的思想依然會展翅高飛，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當朋友的恥辱得到洗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刷  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怎能停止歌唱？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245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我怎能停止歌唱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我怎能停止歌唱</dc:title>
  <dc:creator>mary</dc:creator>
  <cp:lastModifiedBy>mary</cp:lastModifiedBy>
  <cp:revision>8</cp:revision>
  <dcterms:created xsi:type="dcterms:W3CDTF">2019-05-17T17:38:18Z</dcterms:created>
  <dcterms:modified xsi:type="dcterms:W3CDTF">2019-06-15T21:38:23Z</dcterms:modified>
</cp:coreProperties>
</file>