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C779-8284-416E-8A87-189A7BD4CF1A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D78FD-2C4B-4A97-B31E-8930DC70C1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往天行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2232248" cy="6206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往天行走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248472" cy="5544616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凡敬爱主的人，可欢然来赞美；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同心同声，颂扬主恩，同心同声，颂扬主恩；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皆环绕主座位，皆环绕主座位。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副歌：</a:t>
            </a:r>
            <a:br>
              <a:rPr lang="zh-CN" altLang="en-US" sz="1600" b="1" dirty="0" smtClean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今同心往圣山，就是那美丽的锡安：</a:t>
            </a:r>
            <a:br>
              <a:rPr lang="zh-CN" altLang="en-US" sz="1600" b="1" dirty="0" smtClean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大家齐步奔往圣山，仰望那佳美之圣城。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若有人未识主，颂主自然无味：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但全能主所收儿女，但全能主所收儿女；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总要欢然赞美，总要欢然赞美。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未走到天上城，未行那黄金路；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从主的民已得太平，从主的民已得太平；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一路蒙福无数，一路蒙福无数。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故此欢乐无穷，我眼泪都擦净；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前面荣光就是明宫，前面荣光就是明宫；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过片时到乐境，过片时到乐境。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往天行走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往天行走 </dc:title>
  <dc:creator>mary</dc:creator>
  <cp:lastModifiedBy>mary</cp:lastModifiedBy>
  <cp:revision>4</cp:revision>
  <dcterms:created xsi:type="dcterms:W3CDTF">2019-03-25T16:55:22Z</dcterms:created>
  <dcterms:modified xsi:type="dcterms:W3CDTF">2019-06-18T18:16:55Z</dcterms:modified>
</cp:coreProperties>
</file>