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992E-586A-4FD9-AA70-7BF1D9151D10}" type="datetimeFigureOut">
              <a:rPr lang="en-US" smtClean="0"/>
              <a:pPr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3FDFB-7EF0-4061-8F97-A3320CBBC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992E-586A-4FD9-AA70-7BF1D9151D10}" type="datetimeFigureOut">
              <a:rPr lang="en-US" smtClean="0"/>
              <a:pPr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3FDFB-7EF0-4061-8F97-A3320CBBC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992E-586A-4FD9-AA70-7BF1D9151D10}" type="datetimeFigureOut">
              <a:rPr lang="en-US" smtClean="0"/>
              <a:pPr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3FDFB-7EF0-4061-8F97-A3320CBBC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992E-586A-4FD9-AA70-7BF1D9151D10}" type="datetimeFigureOut">
              <a:rPr lang="en-US" smtClean="0"/>
              <a:pPr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3FDFB-7EF0-4061-8F97-A3320CBBC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992E-586A-4FD9-AA70-7BF1D9151D10}" type="datetimeFigureOut">
              <a:rPr lang="en-US" smtClean="0"/>
              <a:pPr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3FDFB-7EF0-4061-8F97-A3320CBBC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992E-586A-4FD9-AA70-7BF1D9151D10}" type="datetimeFigureOut">
              <a:rPr lang="en-US" smtClean="0"/>
              <a:pPr/>
              <a:t>6/30/2019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3FDFB-7EF0-4061-8F97-A3320CBBC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992E-586A-4FD9-AA70-7BF1D9151D10}" type="datetimeFigureOut">
              <a:rPr lang="en-US" smtClean="0"/>
              <a:pPr/>
              <a:t>6/30/2019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3FDFB-7EF0-4061-8F97-A3320CBBC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992E-586A-4FD9-AA70-7BF1D9151D10}" type="datetimeFigureOut">
              <a:rPr lang="en-US" smtClean="0"/>
              <a:pPr/>
              <a:t>6/30/2019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3FDFB-7EF0-4061-8F97-A3320CBBC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992E-586A-4FD9-AA70-7BF1D9151D10}" type="datetimeFigureOut">
              <a:rPr lang="en-US" smtClean="0"/>
              <a:pPr/>
              <a:t>6/30/2019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3FDFB-7EF0-4061-8F97-A3320CBBC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992E-586A-4FD9-AA70-7BF1D9151D10}" type="datetimeFigureOut">
              <a:rPr lang="en-US" smtClean="0"/>
              <a:pPr/>
              <a:t>6/30/2019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3FDFB-7EF0-4061-8F97-A3320CBBC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D992E-586A-4FD9-AA70-7BF1D9151D10}" type="datetimeFigureOut">
              <a:rPr lang="en-US" smtClean="0"/>
              <a:pPr/>
              <a:t>6/30/2019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3FDFB-7EF0-4061-8F97-A3320CBBC6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D992E-586A-4FD9-AA70-7BF1D9151D10}" type="datetimeFigureOut">
              <a:rPr lang="en-US" smtClean="0"/>
              <a:pPr/>
              <a:t>6/30/2019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3FDFB-7EF0-4061-8F97-A3320CBBC68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ywhere With Jesus I Can Safely Go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任何地有主同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2657"/>
            <a:ext cx="3888432" cy="36004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任何地有主同行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340768"/>
            <a:ext cx="6408712" cy="5112568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任何地有主同行我願意去，任何地有主引領我不畏懼；</a:t>
            </a:r>
            <a:b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若無救主同在喜樂會失去，任何地有主同在無需憂慮。</a:t>
            </a:r>
            <a:b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副歌</a:t>
            </a:r>
            <a:br>
              <a:rPr lang="zh-TW" altLang="en-US" sz="2000" b="1" dirty="0" smtClean="0">
                <a:solidFill>
                  <a:srgbClr val="FF0000"/>
                </a:solidFill>
              </a:rPr>
            </a:br>
            <a:r>
              <a:rPr lang="zh-TW" altLang="en-US" sz="2000" b="1" dirty="0" smtClean="0">
                <a:solidFill>
                  <a:srgbClr val="FF0000"/>
                </a:solidFill>
              </a:rPr>
              <a:t>任何地！任何地！我心不畏懼；</a:t>
            </a:r>
            <a:br>
              <a:rPr lang="zh-TW" altLang="en-US" sz="2000" b="1" dirty="0" smtClean="0">
                <a:solidFill>
                  <a:srgbClr val="FF0000"/>
                </a:solidFill>
              </a:rPr>
            </a:br>
            <a:r>
              <a:rPr lang="zh-TW" altLang="en-US" sz="2000" b="1" dirty="0" smtClean="0">
                <a:solidFill>
                  <a:srgbClr val="FF0000"/>
                </a:solidFill>
              </a:rPr>
              <a:t>任何地有主同在，我願意去。</a:t>
            </a:r>
            <a:endParaRPr lang="en-US" altLang="zh-TW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任何地有主同在我不孤單，朋友或離棄我，主是我良伴；</a:t>
            </a:r>
            <a:b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雖經曠野路救主親手扶攙，任何地有主同在充滿頌讚。</a:t>
            </a:r>
            <a:b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不論海洋陸地只求主同在，向人傳講救恩領他們悔改；</a:t>
            </a:r>
            <a:b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不論去或留願聽救主呼召，任何地惟靠救主親自引導。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任何地有主同行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任何地有主同行</dc:title>
  <dc:creator>mary</dc:creator>
  <cp:lastModifiedBy>mary</cp:lastModifiedBy>
  <cp:revision>3</cp:revision>
  <dcterms:created xsi:type="dcterms:W3CDTF">2019-06-29T22:40:49Z</dcterms:created>
  <dcterms:modified xsi:type="dcterms:W3CDTF">2019-06-30T21:04:27Z</dcterms:modified>
</cp:coreProperties>
</file>