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C81-3602-4060-AB49-7393278E9F2E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301C-3293-43DF-B8BA-DA0668220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C81-3602-4060-AB49-7393278E9F2E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301C-3293-43DF-B8BA-DA0668220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C81-3602-4060-AB49-7393278E9F2E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301C-3293-43DF-B8BA-DA0668220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C81-3602-4060-AB49-7393278E9F2E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301C-3293-43DF-B8BA-DA0668220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C81-3602-4060-AB49-7393278E9F2E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301C-3293-43DF-B8BA-DA0668220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C81-3602-4060-AB49-7393278E9F2E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301C-3293-43DF-B8BA-DA0668220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C81-3602-4060-AB49-7393278E9F2E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301C-3293-43DF-B8BA-DA0668220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C81-3602-4060-AB49-7393278E9F2E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301C-3293-43DF-B8BA-DA0668220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C81-3602-4060-AB49-7393278E9F2E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301C-3293-43DF-B8BA-DA0668220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C81-3602-4060-AB49-7393278E9F2E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301C-3293-43DF-B8BA-DA0668220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C81-3602-4060-AB49-7393278E9F2E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301C-3293-43DF-B8BA-DA0668220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C6C81-3602-4060-AB49-7393278E9F2E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B301C-3293-43DF-B8BA-DA06682206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よ終わりま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3744416" cy="620688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主よ終わりまで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548680"/>
            <a:ext cx="3888432" cy="4586064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おわりまで 仕えまつらん、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みそばはなれず　おらせたまえ、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世のたたかいは　はげしくとも、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御旗のもとに　　おらせたまえ。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うき世のさかえ　目をまどわし、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いざないのこえ　耳にみちて、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こころむるもの　内外にあり、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主よ、わが盾と　ならせたまえ。 　 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しずかにきよき　みこえをもて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名利のあらし　　しずめたまえ、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こころにさわぐ　波はなぎて、 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わが主のみむね　さやに写さん。 　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今ここに　 ちかいを立て、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しもべとなりて　つかえまつる。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世にあるかぎり　このこころを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つねにかわらず　もたせたまえ。 　 </a:t>
            </a:r>
            <a:endParaRPr lang="ja-JP" alt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主よ終わりまで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主よ終わりまで </dc:title>
  <dc:creator>mary</dc:creator>
  <cp:lastModifiedBy>mary</cp:lastModifiedBy>
  <cp:revision>5</cp:revision>
  <dcterms:created xsi:type="dcterms:W3CDTF">2019-06-13T21:17:17Z</dcterms:created>
  <dcterms:modified xsi:type="dcterms:W3CDTF">2019-06-14T17:46:29Z</dcterms:modified>
</cp:coreProperties>
</file>