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27587-32E0-40DE-B48F-C9AEC2F8AD0E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6D4F9-AA7E-4F05-A2CA-27E5765CE8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늘에 찬송이 들리던 그날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一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1920" y="188640"/>
            <a:ext cx="1296144" cy="43204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一日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328592" cy="4874096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一日高天上，充滿頌讚歌聲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，一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日人罪惡使全世幽暗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耶穌來塵世，藉童女身降生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，居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住在人間，發光煇燦爛。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降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世，祂愛我， 釘死，祂救我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，埋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葬，祂帶去我一切罪愆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復活，使我稱義，永脫罪權勢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，一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日祂再來，我得福無邊。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一日祂被帶到各各他山巔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，一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日祂被掛在十字架上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備嚐諸痛苦，受藐視遭厭棄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，擔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負我罪愆，祂慈愛無量。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一日祂被撇在曠野山園間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，一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日祂安息遠離諸艱苦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天使從天降，晝夜守護墓門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，絕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望仍有望，祂是我救主。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一日死威權無力將祂拘禁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，一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日大磐石離穴而傾倒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救主自墓出，戰勝死亡權勢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升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到高天上，永做我中保。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一日角聲響，報告祂將復臨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，一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日祂榮光在全世普照。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奇妙之大日，親愛聖徒復起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，被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接至父家，永享主榮耀。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一日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一日</dc:title>
  <dc:creator>mary</dc:creator>
  <cp:lastModifiedBy>mary</cp:lastModifiedBy>
  <cp:revision>4</cp:revision>
  <dcterms:created xsi:type="dcterms:W3CDTF">2019-06-12T21:47:28Z</dcterms:created>
  <dcterms:modified xsi:type="dcterms:W3CDTF">2019-06-13T22:00:40Z</dcterms:modified>
</cp:coreProperties>
</file>