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5015-AF23-45AF-AE50-5B3A9610712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1155-FD17-4136-AD7D-9EA9BA52B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5015-AF23-45AF-AE50-5B3A9610712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1155-FD17-4136-AD7D-9EA9BA52B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5015-AF23-45AF-AE50-5B3A9610712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1155-FD17-4136-AD7D-9EA9BA52B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5015-AF23-45AF-AE50-5B3A9610712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1155-FD17-4136-AD7D-9EA9BA52B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5015-AF23-45AF-AE50-5B3A9610712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1155-FD17-4136-AD7D-9EA9BA52B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5015-AF23-45AF-AE50-5B3A9610712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1155-FD17-4136-AD7D-9EA9BA52B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5015-AF23-45AF-AE50-5B3A9610712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1155-FD17-4136-AD7D-9EA9BA52B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5015-AF23-45AF-AE50-5B3A9610712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1155-FD17-4136-AD7D-9EA9BA52B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5015-AF23-45AF-AE50-5B3A9610712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1155-FD17-4136-AD7D-9EA9BA52B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5015-AF23-45AF-AE50-5B3A9610712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1155-FD17-4136-AD7D-9EA9BA52B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95015-AF23-45AF-AE50-5B3A9610712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1155-FD17-4136-AD7D-9EA9BA52BF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95015-AF23-45AF-AE50-5B3A9610712B}" type="datetimeFigureOut">
              <a:rPr lang="en-US" smtClean="0"/>
              <a:t>6/3/2019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F1155-FD17-4136-AD7D-9EA9BA52BF7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よろこべやたたえよ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824536" cy="476672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よろこべやたたえよや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3816424" cy="4802088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よろこべや、たたえよや、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シオンの娘、主（しゅ）の民（たみ）よ。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今し きますあまつきみ、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今し きます平和の主。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よろこべや、たたえよや、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シオンの娘、主の民よ。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さちあれや、主の民に、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ホサナ、ホサナ、ダビデの子。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今ぞきたる神の国、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今そ成れる主のちかい。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さちあれや、主の民に、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ホサナ、ホサナ、ダビデの子。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むかえよや、さかえの主、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ホサナ、ホサナ、ダビデの子。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平和の御座（みざ）、ゆるぎなく、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めぐみの御代（みよ）かぎりなし。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むかえよや、さかえの主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ホサナ、ホサナ、ダビデの主。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よろこべやたたえよや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よろこべやたたえよや</dc:title>
  <dc:creator>mary</dc:creator>
  <cp:lastModifiedBy>mary</cp:lastModifiedBy>
  <cp:revision>5</cp:revision>
  <dcterms:created xsi:type="dcterms:W3CDTF">2019-06-03T15:29:13Z</dcterms:created>
  <dcterms:modified xsi:type="dcterms:W3CDTF">2019-06-03T17:10:42Z</dcterms:modified>
</cp:coreProperties>
</file>