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1F63-BF27-4D53-856F-7A050A75A68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0D8B-0FC9-416C-BE37-B94F10A35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1F63-BF27-4D53-856F-7A050A75A68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0D8B-0FC9-416C-BE37-B94F10A35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1F63-BF27-4D53-856F-7A050A75A68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0D8B-0FC9-416C-BE37-B94F10A35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1F63-BF27-4D53-856F-7A050A75A68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0D8B-0FC9-416C-BE37-B94F10A35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1F63-BF27-4D53-856F-7A050A75A68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0D8B-0FC9-416C-BE37-B94F10A35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1F63-BF27-4D53-856F-7A050A75A68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0D8B-0FC9-416C-BE37-B94F10A35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1F63-BF27-4D53-856F-7A050A75A68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0D8B-0FC9-416C-BE37-B94F10A35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1F63-BF27-4D53-856F-7A050A75A68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0D8B-0FC9-416C-BE37-B94F10A35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1F63-BF27-4D53-856F-7A050A75A68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0D8B-0FC9-416C-BE37-B94F10A35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1F63-BF27-4D53-856F-7A050A75A68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0D8B-0FC9-416C-BE37-B94F10A35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1F63-BF27-4D53-856F-7A050A75A68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0D8B-0FC9-416C-BE37-B94F10A35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31F63-BF27-4D53-856F-7A050A75A68E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60D8B-0FC9-416C-BE37-B94F10A35C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날 위하여 십자가의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うきよのなげき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188640"/>
            <a:ext cx="3816424" cy="650503"/>
          </a:xfrm>
        </p:spPr>
        <p:txBody>
          <a:bodyPr>
            <a:normAutofit fontScale="90000"/>
          </a:bodyPr>
          <a:lstStyle/>
          <a:p>
            <a:r>
              <a:rPr lang="ja-JP" altLang="en-US" b="1" smtClean="0"/>
              <a:t>うきよのなげきも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3888432" cy="4802088"/>
          </a:xfrm>
        </p:spPr>
        <p:txBody>
          <a:bodyPr>
            <a:normAutofit/>
          </a:bodyPr>
          <a:lstStyle/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１．この世の嘆きと　悩みを越えて 　　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たえなる歌声　天よりひびく 　　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涙の時にも　心にとどく 　　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み歌にあわせて　主をほめうたう</a:t>
            </a:r>
          </a:p>
          <a:p>
            <a:pPr algn="l"/>
            <a:endParaRPr lang="ja-JP" altLang="en-US" sz="18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２．試みの中に　主イエスはおられ 　　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暗やみの中に　さんびはひびく 　　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嵐の時にも　みもとにのがれ 　　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み顔をあおいで　主をほめうたう</a:t>
            </a:r>
          </a:p>
          <a:p>
            <a:pPr algn="l"/>
            <a:endParaRPr lang="ja-JP" altLang="en-US" sz="1800" b="1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３．心を上げれば　光がさして 　　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主にある歩みを　導き照らす 　　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主イエスがくださる　平和をいだき 　　</a:t>
            </a:r>
          </a:p>
          <a:p>
            <a:pPr algn="l"/>
            <a:r>
              <a:rPr lang="ja-JP" alt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よろこび満たされ　主をほめうたう</a:t>
            </a:r>
            <a:endParaRPr lang="ja-JP" alt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うきよのなげきも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うきよのなげきも</dc:title>
  <dc:creator>mary</dc:creator>
  <cp:lastModifiedBy>mary</cp:lastModifiedBy>
  <cp:revision>2</cp:revision>
  <dcterms:created xsi:type="dcterms:W3CDTF">2019-06-15T20:34:03Z</dcterms:created>
  <dcterms:modified xsi:type="dcterms:W3CDTF">2019-06-15T21:56:49Z</dcterms:modified>
</cp:coreProperties>
</file>