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5CA-CDB7-475A-AFE6-F79511850721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90D0-1566-4E30-854F-38BA29D2B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5CA-CDB7-475A-AFE6-F79511850721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90D0-1566-4E30-854F-38BA29D2B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5CA-CDB7-475A-AFE6-F79511850721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90D0-1566-4E30-854F-38BA29D2B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5CA-CDB7-475A-AFE6-F79511850721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90D0-1566-4E30-854F-38BA29D2B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5CA-CDB7-475A-AFE6-F79511850721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90D0-1566-4E30-854F-38BA29D2B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5CA-CDB7-475A-AFE6-F79511850721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90D0-1566-4E30-854F-38BA29D2B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5CA-CDB7-475A-AFE6-F79511850721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90D0-1566-4E30-854F-38BA29D2B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5CA-CDB7-475A-AFE6-F79511850721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90D0-1566-4E30-854F-38BA29D2B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5CA-CDB7-475A-AFE6-F79511850721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90D0-1566-4E30-854F-38BA29D2B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5CA-CDB7-475A-AFE6-F79511850721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90D0-1566-4E30-854F-38BA29D2B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5CA-CDB7-475A-AFE6-F79511850721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D90D0-1566-4E30-854F-38BA29D2B4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0C5CA-CDB7-475A-AFE6-F79511850721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D90D0-1566-4E30-854F-38BA29D2B4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โอ เจ้าแห่งดวงจิตเป็นนิมิตของข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7128792" cy="548680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โอ เจ้าแห่งดวงจิตเป็นนิมิตของข้า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4176464" cy="5760640"/>
          </a:xfrm>
        </p:spPr>
        <p:txBody>
          <a:bodyPr>
            <a:noAutofit/>
          </a:bodyPr>
          <a:lstStyle/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โอ เจ้าแห่งดวงจิตเป็นนิมิตของข้า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ทุกสิ่งไร้ราคาถ้าไม่มีพระองค์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ทรงดำรงในใจทุกคืนวันมั่นคง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ตื่นขึ้นหรือนอนลง พระองค์ทรงนำพา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เชิญเป็นพระปัญญาพระวาจาดำรง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ทุกสิ่งมอบพระองค์ทรงเป็นมิตรของข้า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พระองค์เป็นบิดา ข้านี้คือบุตรา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ขอรวมดวงวิญญาณ์ของข้ากับพระองค์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อย่าให้ข้ามีใจยินดีในทรัพย์สิน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ยึดพระองค์อาจิณสุดสิ้นใจกายา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พระองค์เป็นชีวีบัดนี้และเบื้องหน้า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เป็นจอมแห่งราชาทรงเป็นสารพัน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ทรงเป็นจอมราชันมีชัยนิรันดร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โปรดอำนวยพรให้ข้าเข้าเมืองสวรรค์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ให้ดวงใจของข้าและพระองค์ผูกพัน</a:t>
            </a:r>
            <a:b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เป็นนิมิตสำคัญทรงครอบครองโลกา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โอ เจ้าแห่งดวงจิตเป็นนิมิตของข้า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โอ เจ้าแห่งดวงจิตเป็นนิมิตของข้า</dc:title>
  <dc:creator>mary</dc:creator>
  <cp:lastModifiedBy>mary</cp:lastModifiedBy>
  <cp:revision>3</cp:revision>
  <dcterms:created xsi:type="dcterms:W3CDTF">2019-06-27T18:05:58Z</dcterms:created>
  <dcterms:modified xsi:type="dcterms:W3CDTF">2019-06-27T18:45:20Z</dcterms:modified>
</cp:coreProperties>
</file>