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F8BBB-D0AE-4A51-AEBD-062A363FD80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EF043-C1EC-4C65-B306-FCAAC72067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่งทำงานเพราะจวนค่ำคื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760640" cy="36004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bg1"/>
                </a:solidFill>
              </a:rPr>
              <a:t>เร่งทำงานเพราะจวนค่ำคืน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256584" cy="5328592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เร่งทำงานเพราะจวนค่ำคืน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อย่ากลัวแดดร้อนกลางวัน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ทำตามพระคริสต์ทรงบัญชา 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เป็นพยานร่วมกัน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ใช้แรงคุ้มค่าทุกนาที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หาโอกาสนำวิญญาณ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ทำงานจนพระเยซูมา 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เวลานั้นเสร็จงาน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th-TH" sz="18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เมื่อมีแรงจงรีบทำงาน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เพราะเวลาจวนผ่านไป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นำข่าวประเสริฐไปชี้แจง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นำด้วยความเต็มใจ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ทำงานเมื่อยังหนุ่มสาวอยู่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ทำไปจนวัยชรา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ทำงานจนพระเยซูมา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งานเสร็จทันเวลา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th-TH" sz="18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พระเยซูจวนเสด็จมา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เป็นเวลาใดไม่รู้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ทำงานด้วยเต็มใจยินดี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คอยเฝ้าพระเยซู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จงทำงานเมื่อยังมีแรง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ทำจนนาทีสุดท้าย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ทำงานจนพระเยซูมา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th-TH" sz="1800" b="1" dirty="0" smtClean="0">
                <a:solidFill>
                  <a:schemeClr val="bg1"/>
                </a:solidFill>
              </a:rPr>
              <a:t>แล้วเราพักสบาย...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เร่งทำงานเพราะจวนค่ำคืน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เร่งทำงานเพราะจวนค่ำคืน </dc:title>
  <dc:creator>mary</dc:creator>
  <cp:lastModifiedBy>mary</cp:lastModifiedBy>
  <cp:revision>3</cp:revision>
  <dcterms:created xsi:type="dcterms:W3CDTF">2019-06-04T20:55:39Z</dcterms:created>
  <dcterms:modified xsi:type="dcterms:W3CDTF">2019-06-04T21:27:49Z</dcterms:modified>
</cp:coreProperties>
</file>