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C104-DA74-4BB1-B8A6-5B31632A39D8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A34D-8614-4558-8B18-1811DC192A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ราเดินไปเมืองซีโย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เราเดินไปเมืองซีโยน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25658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1.ให้คนที่รักพระเจ้าจงมาแสดงยินดี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เปรมปรีดิ์ร้องเพลงเป็นใจเดียวกัน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เปรมปรีดิ์ร้องเพลงเป็นใจเดียวกัน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ทุกวันร้องรอบบัลลังก์ ทุกวันร้องรอบบัลลังก์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เราเดินไปเมืองซีโยน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เมืองซีโยนเมืองงดงามนักหนา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เรามุ่งหน้าเดินไปเมืองซีโยน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ซีโยนคือสวรรค์เมืองงามตา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2.ผู้ไม่รักพระเยซู ก็ไม่รู้เพลงของเรา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แต่เราผู้เป็นบุตรของพระเจ้า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แต่เราผู้เป็นบุตรของพระเจ้า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ร้องเพลงด้วยความยินดี ร้องเพลงด้วยความยินดี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เราร้องเพลงเพราะรอดแล้ว ทรงไถ่เราพ้นความบาป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ทรงนำเราไปถึงเมืองศิโยน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ทรงนำเราไปถึงเมืองศิโยน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พ้นโศกเศร้าเข้าเมืองแมน พ้นโศกเศร้าเข้าเมืองแมน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เราเดินไปเมืองซีโยน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เราเดินไปเมืองซีโยน</dc:title>
  <dc:creator>mary</dc:creator>
  <cp:lastModifiedBy>mary</cp:lastModifiedBy>
  <cp:revision>4</cp:revision>
  <dcterms:created xsi:type="dcterms:W3CDTF">2019-06-20T17:50:42Z</dcterms:created>
  <dcterms:modified xsi:type="dcterms:W3CDTF">2019-06-20T18:39:55Z</dcterms:modified>
</cp:coreProperties>
</file>