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17FB3-7400-4D8A-B9F6-B0B5582B0064}" type="datetimeFigureOut">
              <a:rPr lang="en-US" smtClean="0"/>
              <a:t>6/25/2019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C3BA6D-63B6-4A71-AB2D-E35416F8D976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I Gave my Life for Thee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เราสู้ยอมตายเพื่อท่า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195736" y="188640"/>
            <a:ext cx="4896544" cy="476671"/>
          </a:xfrm>
        </p:spPr>
        <p:txBody>
          <a:bodyPr>
            <a:normAutofit fontScale="90000"/>
          </a:bodyPr>
          <a:lstStyle/>
          <a:p>
            <a:r>
              <a:rPr lang="th-TH" b="1" dirty="0" smtClean="0"/>
              <a:t>เราสู้ยอมตายเพื่อท่าน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1520" y="692696"/>
            <a:ext cx="4896544" cy="5904656"/>
          </a:xfrm>
        </p:spPr>
        <p:txBody>
          <a:bodyPr>
            <a:noAutofit/>
          </a:bodyPr>
          <a:lstStyle/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1.เราสู้ยอมตายเพื่อท่าน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โลหิตประเสริฐหลั่งไหล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เพื่อล้างชำระวิญญาณ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ไถ่โทษให้เกิดใจใหม่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เราพลีชีวิตไม่คิดเสียดาย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ท่านมีสิ่งใดถวาย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เราพลีชีวิตไม่คิดเสียดาย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ท่านมีสิ่งใดถวาย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2.ปราสาทแห่งพระบิดา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บัลลังก์รุ่งเรืองของเรา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สู้ทิ้งมาสู่โลกา 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รับทุกข์ลำบากเปลี่ยวเปล่า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เราทิ้งยศศักดิ์ทั้งหมดสูญเปล่า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ท่านทิ้งอะไรเพื่อเรา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เราทิ้งยศศักดิ์ทั้งหมดสูญเปล่า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ท่านทิ้งอะไรเพื่อเรา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3.เราสู้ทนทุกข์แรงร้าย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เหลือที่จะพรรณนา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ทนความราวีจนตาย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ให้ท่านรอดภัยนานา 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เพื่อท่านเราทนความอายเหลือกล่าว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ท่านทนอะไรเพื่อเรา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เพื่อท่านเราทนความอายเหลือกล่าว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ท่านทนอะไรเพื่อเรา</a:t>
            </a:r>
          </a:p>
          <a:p>
            <a:pPr algn="l"/>
            <a:endParaRPr lang="th-TH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4.เรานำของดีลงมา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จากเมืองสวรรค์เบื้องบน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เรานำความรักความรอด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และการยกโทษโปรดชน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เรานำของดีมายื่นแจกจ่าย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ท่านยื่นสิ่งใดถวาย</a:t>
            </a:r>
          </a:p>
          <a:p>
            <a:pPr algn="l"/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เรานำของดีมายื่นแจกจ่าย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</a:t>
            </a:r>
            <a:r>
              <a:rPr lang="th-TH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ท่านยื่นสิ่งใดถวาย.</a:t>
            </a:r>
          </a:p>
          <a:p>
            <a:pPr algn="l"/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186</Words>
  <Application>Microsoft Office PowerPoint</Application>
  <PresentationFormat>On-screen Show (4:3)</PresentationFormat>
  <Paragraphs>21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เราสู้ยอมตายเพื่อท่าน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Akwe ma lidri nyini</dc:title>
  <dc:creator>mary</dc:creator>
  <cp:lastModifiedBy>mary</cp:lastModifiedBy>
  <cp:revision>5</cp:revision>
  <dcterms:created xsi:type="dcterms:W3CDTF">2019-06-25T17:41:18Z</dcterms:created>
  <dcterms:modified xsi:type="dcterms:W3CDTF">2019-06-25T18:12:32Z</dcterms:modified>
</cp:coreProperties>
</file>