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02743-7DF2-4691-83D4-EB5428164749}" type="datetimeFigureOut">
              <a:rPr lang="en-US" smtClean="0"/>
              <a:pPr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D81EC-6E8F-4F33-B7A2-203456D064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하늘에 찬송이 들리던 그날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วันหนึ่ง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188640"/>
            <a:ext cx="1800200" cy="434479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วันหนึ่ง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3888432" cy="5904656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1.วันหนึ่งเมื่อท้องฟ้าเต็มด้วยสง่า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ราศี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วัน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หนึ่งเมื่อความชั่วมืดมัวร้ายเต็ม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เยซูประสูติจากหญิง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พรหมจารี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อยู่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ท่ามกลางเราเป็นแบบอย่างนำชีวี</a:t>
            </a: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           </a:t>
            </a:r>
            <a:r>
              <a:rPr lang="th-TH" sz="1600" b="1" dirty="0" smtClean="0">
                <a:solidFill>
                  <a:srgbClr val="FF0000"/>
                </a:solidFill>
              </a:rPr>
              <a:t>พระองค์</a:t>
            </a:r>
            <a:r>
              <a:rPr lang="th-TH" sz="1600" b="1" dirty="0" smtClean="0">
                <a:solidFill>
                  <a:srgbClr val="FF0000"/>
                </a:solidFill>
              </a:rPr>
              <a:t>ทรงรักข้าฯทรงตายเพื่อไถ่</a:t>
            </a:r>
            <a:r>
              <a:rPr lang="th-TH" sz="1600" b="1" dirty="0" smtClean="0">
                <a:solidFill>
                  <a:srgbClr val="FF0000"/>
                </a:solidFill>
              </a:rPr>
              <a:t>ข้าฯ</a:t>
            </a:r>
            <a:r>
              <a:rPr lang="en-US" sz="1600" b="1" dirty="0" smtClean="0">
                <a:solidFill>
                  <a:srgbClr val="FF0000"/>
                </a:solidFill>
              </a:rPr>
              <a:t>            </a:t>
            </a:r>
            <a:r>
              <a:rPr lang="th-TH" sz="1600" b="1" dirty="0" smtClean="0">
                <a:solidFill>
                  <a:srgbClr val="FF0000"/>
                </a:solidFill>
              </a:rPr>
              <a:t>ทรง</a:t>
            </a:r>
            <a:r>
              <a:rPr lang="th-TH" sz="1600" b="1" dirty="0" smtClean="0">
                <a:solidFill>
                  <a:srgbClr val="FF0000"/>
                </a:solidFill>
              </a:rPr>
              <a:t>ถูกฝังไว้เพื่อ จะยกบาปของข้า</a:t>
            </a:r>
            <a:r>
              <a:rPr lang="th-TH" sz="1600" b="1" dirty="0" smtClean="0">
                <a:solidFill>
                  <a:srgbClr val="FF0000"/>
                </a:solidFill>
              </a:rPr>
              <a:t>ฯ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</a:t>
            </a:r>
            <a:r>
              <a:rPr lang="th-TH" sz="1600" b="1" dirty="0" smtClean="0">
                <a:solidFill>
                  <a:srgbClr val="FF0000"/>
                </a:solidFill>
              </a:rPr>
              <a:t>แล้ว</a:t>
            </a:r>
            <a:r>
              <a:rPr lang="th-TH" sz="1600" b="1" dirty="0" smtClean="0">
                <a:solidFill>
                  <a:srgbClr val="FF0000"/>
                </a:solidFill>
              </a:rPr>
              <a:t>ทรงฟื้นคืนชีวา จึงนับว่าชอบ</a:t>
            </a:r>
            <a:r>
              <a:rPr lang="th-TH" sz="1600" b="1" dirty="0" smtClean="0">
                <a:solidFill>
                  <a:srgbClr val="FF0000"/>
                </a:solidFill>
              </a:rPr>
              <a:t>ธรรม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</a:t>
            </a:r>
            <a:r>
              <a:rPr lang="th-TH" sz="1600" b="1" dirty="0" smtClean="0">
                <a:solidFill>
                  <a:srgbClr val="FF0000"/>
                </a:solidFill>
              </a:rPr>
              <a:t>วัน</a:t>
            </a:r>
            <a:r>
              <a:rPr lang="th-TH" sz="1600" b="1" dirty="0" smtClean="0">
                <a:solidFill>
                  <a:srgbClr val="FF0000"/>
                </a:solidFill>
              </a:rPr>
              <a:t>หนึ่งกลับมาอีก วันสำคัญนักหนา</a:t>
            </a: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2.วันหนึ่งเขาได้พาพระองค์ขึ้นภูเขา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นั้น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วัน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หนึ่งเขาตรึงพระองค์ไว้ที่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กางเขน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ถูก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ทรมานถูกดูหมิ่นถูกทอดทิ้ง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ไว้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พระผู้ไถ่ทรงยอมรับบาปของเรา </a:t>
            </a: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3.วันหนึ่งอุโมงค์ไม่สามารถซ่อนพระศพ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ไว้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วัน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หนึ่งก้อนหินกลิ้งจากปากของ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อุโมงค์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พระเยซูทรงคืนชีพชนะความ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ตายเดี๋ยวนี้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เสด็จไปสวรรค์งามวิไล</a:t>
            </a:r>
          </a:p>
          <a:p>
            <a:pPr algn="l"/>
            <a:endParaRPr lang="th-TH" sz="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4.วันนั้นเสียงแตรเป่าคราวพระองค์เสด็จ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วัน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นั้นท้องฟ้าจะกระจ่างแจ้ง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สุกใส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วัน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นั้นพระเยซูจะทรงพาเราขึ้น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เยซูคริสต์เจ้า พระผู้ช่วยของข้าฯ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178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วันหนึ่ง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วันหนึ่ง</dc:title>
  <dc:creator>mary</dc:creator>
  <cp:lastModifiedBy>mary</cp:lastModifiedBy>
  <cp:revision>5</cp:revision>
  <dcterms:created xsi:type="dcterms:W3CDTF">2019-06-12T21:41:14Z</dcterms:created>
  <dcterms:modified xsi:type="dcterms:W3CDTF">2019-06-13T02:10:29Z</dcterms:modified>
</cp:coreProperties>
</file>