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48034-887A-425B-92E0-A78D35771565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494E9-9ACB-4B41-A475-5223AA061A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ผู้เป็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0"/>
            <a:ext cx="1584176" cy="764704"/>
          </a:xfrm>
        </p:spPr>
        <p:txBody>
          <a:bodyPr>
            <a:normAutofit/>
          </a:bodyPr>
          <a:lstStyle/>
          <a:p>
            <a:r>
              <a:rPr lang="th-TH" b="1" dirty="0" smtClean="0"/>
              <a:t>ผู้เป็น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536504" cy="4802088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1.ข้าฯปฏิบัติพระผู้ช่วย ด้วยทรงพระชนม์เป็นอยู่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ข้าฯรู้ว่าพระองค์ทรงมี ชีวิตเป็นอยู่เรื่อยไป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ข้าเห็นพระคุณพระเยซู ได้ยินเสียงหนุนน้ำใจ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เมื่อข้าฯมีความทุกข์ครั้งใด พระองค์อยู่ใกล้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ผู้เป็น ผู้เป็น คือองค์พระเยซูเจ้า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ทรงเดิน และตรัส สถิตกับเรา ทรงนำทางแคบชีวี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ทรงเป็น ทรงพลี ประทานชีวิตนิรันดร์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ท่านถามว่า ข้าฯรู้ได้อย่างไรข้าฯรู้ เพราะอยู่ในใจ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2.แลไปในโลกล้อมรอบข้าฯ พระองค์ทรงคุ้มครองอยู่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แม้ข้าฯจะเหนื่อยแสนเมื่อยล้า แต่ข้าฯไม่ยอมท้อถอย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ข้าฯรู้พระองค์ทรงนำหน้าตามทางชีวาน้อยใหญ่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พระเยซูจะเสด็จมา ในวันสุดท้าย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3.ชื่นใจยินดีโอ้คริสเตียน จงเพียรร้องเพลงสรรเสริญ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สรรเสริญว่า ฮาเลลูยา แด่พระเยซูผู้ไถ่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ทรงเป็นความหวังของผู้หา เมตตาแก่คนทั่วไป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ไม่มีใครเหมือนพระเยซู พระผู้ยิ่งใหญ่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173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ผู้เป็น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ผู้เป็น </dc:title>
  <dc:creator>mary</dc:creator>
  <cp:lastModifiedBy>mary</cp:lastModifiedBy>
  <cp:revision>3</cp:revision>
  <dcterms:created xsi:type="dcterms:W3CDTF">2019-06-08T14:09:03Z</dcterms:created>
  <dcterms:modified xsi:type="dcterms:W3CDTF">2019-06-08T17:09:18Z</dcterms:modified>
</cp:coreProperties>
</file>