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D5F53-3DF1-4F9B-B5F8-AACB5B82E70D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8A825-F103-4231-A923-B5216BBCF3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а будет Отцу Всеблагому Хвала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128792" cy="50648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Да будет Отцу Всеблагому Хвала!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3600400" cy="583264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будет Отцу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Всеблагому хвала!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Ведь Господня любовь нас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смерти спасла.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Припев: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Аллилуйя, честь и слава!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Аллилуйя, вовек;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Аллилуйя, честь и слава!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Бог с нами! Аминь.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Спаситель, да будет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честь вовек;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в Тебе избавленье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нашёл человек.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сил! Будь прославлен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в Духе Святом;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ведёт к небесам нас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премудрым путём.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Да будет Отцу Всеблагому Хвала!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 будет Отцу Всеблагому Хвала! </dc:title>
  <dc:creator>mary</dc:creator>
  <cp:lastModifiedBy>mary</cp:lastModifiedBy>
  <cp:revision>3</cp:revision>
  <dcterms:created xsi:type="dcterms:W3CDTF">2019-06-17T20:22:34Z</dcterms:created>
  <dcterms:modified xsi:type="dcterms:W3CDTF">2019-06-17T23:06:50Z</dcterms:modified>
</cp:coreProperties>
</file>