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4CF7-AB08-476C-83AE-C064B9302484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67E0-DBE9-49D3-A142-E281C8C29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4CF7-AB08-476C-83AE-C064B9302484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67E0-DBE9-49D3-A142-E281C8C29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4CF7-AB08-476C-83AE-C064B9302484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67E0-DBE9-49D3-A142-E281C8C29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4CF7-AB08-476C-83AE-C064B9302484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67E0-DBE9-49D3-A142-E281C8C29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4CF7-AB08-476C-83AE-C064B9302484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67E0-DBE9-49D3-A142-E281C8C29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4CF7-AB08-476C-83AE-C064B9302484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67E0-DBE9-49D3-A142-E281C8C29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4CF7-AB08-476C-83AE-C064B9302484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67E0-DBE9-49D3-A142-E281C8C29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4CF7-AB08-476C-83AE-C064B9302484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67E0-DBE9-49D3-A142-E281C8C29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4CF7-AB08-476C-83AE-C064B9302484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67E0-DBE9-49D3-A142-E281C8C29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4CF7-AB08-476C-83AE-C064B9302484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67E0-DBE9-49D3-A142-E281C8C29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4CF7-AB08-476C-83AE-C064B9302484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67E0-DBE9-49D3-A142-E281C8C29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24CF7-AB08-476C-83AE-C064B9302484}" type="datetimeFigureOut">
              <a:rPr lang="en-US" smtClean="0"/>
              <a:pPr/>
              <a:t>6/29/2019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67E0-DBE9-49D3-A142-E281C8C290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удь моим свето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4392488" cy="506487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Будь моим светом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268760"/>
            <a:ext cx="4536504" cy="473008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Будь моим светом и днем, и в ночи,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Будь Господином моей, Ты, души.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Боже, я в молитве склоняюсь опять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Излей обильно Свою благодать.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Мудростью будь Ты моей, о, Господь,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Словом Своим укрепляй дух и плоть.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- мой Отец, мой Господь, и мой Бог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Милость и мир у Твоих, Боже, ног.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Будь мне щитом, будь охраной моей!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Будь мне приютом средь бурь и скорбей!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- моя крепость, твердыня, скала,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Ему да пребудет вовеки хвала!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Хвала!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Будь моим светом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Будь моим светом</dc:title>
  <dc:creator>mary</dc:creator>
  <cp:lastModifiedBy>mary</cp:lastModifiedBy>
  <cp:revision>4</cp:revision>
  <dcterms:created xsi:type="dcterms:W3CDTF">2019-06-27T19:56:11Z</dcterms:created>
  <dcterms:modified xsi:type="dcterms:W3CDTF">2019-06-29T21:03:30Z</dcterms:modified>
</cp:coreProperties>
</file>