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5A326-4645-4A4D-B803-6186AC5EB6E7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9674D-FF84-443B-92B7-167F58F3B3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5A326-4645-4A4D-B803-6186AC5EB6E7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9674D-FF84-443B-92B7-167F58F3B3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5A326-4645-4A4D-B803-6186AC5EB6E7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9674D-FF84-443B-92B7-167F58F3B3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5A326-4645-4A4D-B803-6186AC5EB6E7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9674D-FF84-443B-92B7-167F58F3B3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5A326-4645-4A4D-B803-6186AC5EB6E7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9674D-FF84-443B-92B7-167F58F3B3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5A326-4645-4A4D-B803-6186AC5EB6E7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9674D-FF84-443B-92B7-167F58F3B3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5A326-4645-4A4D-B803-6186AC5EB6E7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9674D-FF84-443B-92B7-167F58F3B3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5A326-4645-4A4D-B803-6186AC5EB6E7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9674D-FF84-443B-92B7-167F58F3B3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5A326-4645-4A4D-B803-6186AC5EB6E7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9674D-FF84-443B-92B7-167F58F3B3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5A326-4645-4A4D-B803-6186AC5EB6E7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9674D-FF84-443B-92B7-167F58F3B3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5A326-4645-4A4D-B803-6186AC5EB6E7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9674D-FF84-443B-92B7-167F58F3B3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5A326-4645-4A4D-B803-6186AC5EB6E7}" type="datetimeFigureOut">
              <a:rPr lang="en-US" smtClean="0"/>
              <a:pPr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9674D-FF84-443B-92B7-167F58F3B3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큰 죄에 빠진 날 위해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Zoals ik b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332656"/>
            <a:ext cx="2952328" cy="5760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Zoals</a:t>
            </a:r>
            <a:r>
              <a:rPr lang="en-US" b="1" dirty="0" smtClean="0"/>
              <a:t> </a:t>
            </a:r>
            <a:r>
              <a:rPr lang="en-US" b="1" dirty="0" err="1" smtClean="0"/>
              <a:t>ik</a:t>
            </a:r>
            <a:r>
              <a:rPr lang="en-US" b="1" dirty="0" smtClean="0"/>
              <a:t> </a:t>
            </a:r>
            <a:r>
              <a:rPr lang="en-US" b="1" dirty="0" err="1" smtClean="0"/>
              <a:t>ben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24744"/>
            <a:ext cx="4320480" cy="5256584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Zoals ik ben ‘k heb anders niet,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’t offer ook voor mij geschied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dat U zelf mij roepen liet,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Lam van God, ik kom, ik kom.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Zoals ik ben ofschoon altijd,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twijfel, in opstandigheid,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 binnen vrees, van buiten strijd.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Lam van God, ik kom, ik kom.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Zoals </a:t>
            </a: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 ben, ontvangt U mij,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verwelkomt, reinigt, spreekt U vrij,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daar ik op uw beloften pleit.</a:t>
            </a:r>
            <a:b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Lam van God, ik kom, ik kom.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12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Zoals ik ben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Zoals ik ben</dc:title>
  <dc:creator>mary</dc:creator>
  <cp:lastModifiedBy>mary</cp:lastModifiedBy>
  <cp:revision>6</cp:revision>
  <dcterms:created xsi:type="dcterms:W3CDTF">2019-06-08T17:57:52Z</dcterms:created>
  <dcterms:modified xsi:type="dcterms:W3CDTF">2019-06-10T02:33:20Z</dcterms:modified>
</cp:coreProperties>
</file>