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8E86E-EEEC-4755-A9E7-93B108C136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034D6-1C22-4A55-9A56-EBF118C4E5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're Marching To Zio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r wallen nach Z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75252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Wir</a:t>
            </a:r>
            <a:r>
              <a:rPr lang="en-US" b="1" dirty="0" smtClean="0"/>
              <a:t> </a:t>
            </a:r>
            <a:r>
              <a:rPr lang="en-US" b="1" dirty="0" err="1" smtClean="0"/>
              <a:t>wallen</a:t>
            </a:r>
            <a:r>
              <a:rPr lang="en-US" b="1" dirty="0" smtClean="0"/>
              <a:t> </a:t>
            </a:r>
            <a:r>
              <a:rPr lang="en-US" b="1" dirty="0" err="1" smtClean="0"/>
              <a:t>nach</a:t>
            </a:r>
            <a:r>
              <a:rPr lang="en-US" b="1" dirty="0" smtClean="0"/>
              <a:t> Zion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376864" cy="568863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Wir, die im Herrn uns freu'n, und zeugen laut davon,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stimmen alle fröhlich ein ins Lied vor Gottes Thron.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Chorus: 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Wir wallen nach Zion! Herrliches, herrliches Zion! Wir wallen empor nach Zion, der herrlichen Stadt uns'res Herrn!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 schweigen vor dem Herrn, wer nicht sich völlig freut,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Gottes Kinder preisen gern den Vater weit und breit.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Zions Mauern schallt schon jetzt im sel'gen Klang,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noch eh man dort im Himmel wallt der seinen Lobgesang.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tönt in höh'rem Chor das ew'ge Jubellied,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wann man durch Zions Perlentor, und gold'ne Gassen zieht.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Wir wallen nach Zion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wallen nach Zion </dc:title>
  <dc:creator>mary</dc:creator>
  <cp:lastModifiedBy>mary</cp:lastModifiedBy>
  <cp:revision>4</cp:revision>
  <dcterms:created xsi:type="dcterms:W3CDTF">2019-06-19T20:25:29Z</dcterms:created>
  <dcterms:modified xsi:type="dcterms:W3CDTF">2019-06-19T20:57:37Z</dcterms:modified>
</cp:coreProperties>
</file>