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1B778-3382-408A-8E2C-A1BBAC56005F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164CE-6943-45F6-BB55-3BCA5880E3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늘에 찬송이 들리던 그날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 dia que el cielo sus glorias canta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0"/>
            <a:ext cx="7488832" cy="578495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Un </a:t>
            </a:r>
            <a:r>
              <a:rPr lang="es-ES" sz="3600" b="1" dirty="0" err="1" smtClean="0"/>
              <a:t>dia</a:t>
            </a:r>
            <a:r>
              <a:rPr lang="es-ES" sz="3600" b="1" dirty="0" smtClean="0"/>
              <a:t> que el cielo sus glorias cantaba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4032448" cy="5018112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día que el cielo sus glorias cantaba,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día que el mal imperaba más cruel,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descendió y al nacer de una virgen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Morando en el mundo nos dio ejemplo fiel.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Vivo, me amaba, muerto,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salvóme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el sepulcro mi mal enterró;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Resucitado, me dio justicia;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día Él viene, pues lo prometió.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día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lleváronle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monte Calvario,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día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claváronle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sobre una cruz;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Sufriendo dolores y pena de muerte,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dio por mi eterno rescate, Jesús.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día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dejáronle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solo en el huerto,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día la tumba su cuerpo encerró;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ángeles sobre Él guardaban vigilia,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Así fue que el Dueño del mundo durmió.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día el sepulcro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ocutarlo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pudo,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día a su espiritual cuerpo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volvió;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Habiendo a la muerte por siempre vencido,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la diestra del Padre Jesús se sentó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 dia que el cielo sus glorias cantaba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dia que el cielo sus glorias cantaba</dc:title>
  <dc:creator>mary</dc:creator>
  <cp:lastModifiedBy>mary</cp:lastModifiedBy>
  <cp:revision>2</cp:revision>
  <dcterms:created xsi:type="dcterms:W3CDTF">2019-06-12T19:31:35Z</dcterms:created>
  <dcterms:modified xsi:type="dcterms:W3CDTF">2019-06-13T02:17:16Z</dcterms:modified>
</cp:coreProperties>
</file>