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217E7-BD49-436F-9DA0-19B1A2DC6D0E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5D980-1E7E-4A72-A95A-9A446A509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217E7-BD49-436F-9DA0-19B1A2DC6D0E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5D980-1E7E-4A72-A95A-9A446A5099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ochter Zion, freue di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260648"/>
            <a:ext cx="5256584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Tochter</a:t>
            </a:r>
            <a:r>
              <a:rPr lang="en-US" b="1" dirty="0" smtClean="0"/>
              <a:t> Zion, </a:t>
            </a:r>
            <a:r>
              <a:rPr lang="en-US" b="1" dirty="0" err="1" smtClean="0"/>
              <a:t>freue</a:t>
            </a:r>
            <a:r>
              <a:rPr lang="en-US" b="1" dirty="0" smtClean="0"/>
              <a:t> </a:t>
            </a:r>
            <a:r>
              <a:rPr lang="en-US" b="1" dirty="0" err="1" smtClean="0"/>
              <a:t>dich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6624736" cy="4824536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Tochter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Zion,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freue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jauchze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Jerusalem!                    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König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dir,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kommt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Friedefürst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Tochter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Zion,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freue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jauchze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Jerusalem!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Hosianna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Davids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Sohn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gesegnet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Volk.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Gründe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nun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Reich,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Hosianna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Höh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Hosianna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Davids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Sohn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gesegnet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Volk.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Hosianna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Davids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Sohn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gegrüßet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König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mild!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steht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Friedensthron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du des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ew'gen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Vaters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Kind!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Hosianna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Davids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Sohn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gegrüßet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König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mild!</a:t>
            </a: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106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Tochter Zion, freue dich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Tochter Zion, freue dich</dc:title>
  <dc:creator>mary</dc:creator>
  <cp:lastModifiedBy>mary</cp:lastModifiedBy>
  <cp:revision>2</cp:revision>
  <dcterms:created xsi:type="dcterms:W3CDTF">2019-05-31T20:25:38Z</dcterms:created>
  <dcterms:modified xsi:type="dcterms:W3CDTF">2019-06-01T00:30:34Z</dcterms:modified>
</cp:coreProperties>
</file>