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1456B-68D1-471C-90EA-76709DFBAF7F}" type="datetimeFigureOut">
              <a:rPr lang="en-US" smtClean="0"/>
              <a:t>6/10/2019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E641B-7813-4B50-8E96-8F4FCA513C8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1456B-68D1-471C-90EA-76709DFBAF7F}" type="datetimeFigureOut">
              <a:rPr lang="en-US" smtClean="0"/>
              <a:t>6/10/2019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E641B-7813-4B50-8E96-8F4FCA513C8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1456B-68D1-471C-90EA-76709DFBAF7F}" type="datetimeFigureOut">
              <a:rPr lang="en-US" smtClean="0"/>
              <a:t>6/10/2019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E641B-7813-4B50-8E96-8F4FCA513C8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1456B-68D1-471C-90EA-76709DFBAF7F}" type="datetimeFigureOut">
              <a:rPr lang="en-US" smtClean="0"/>
              <a:t>6/10/2019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E641B-7813-4B50-8E96-8F4FCA513C8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1456B-68D1-471C-90EA-76709DFBAF7F}" type="datetimeFigureOut">
              <a:rPr lang="en-US" smtClean="0"/>
              <a:t>6/10/2019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E641B-7813-4B50-8E96-8F4FCA513C8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1456B-68D1-471C-90EA-76709DFBAF7F}" type="datetimeFigureOut">
              <a:rPr lang="en-US" smtClean="0"/>
              <a:t>6/10/2019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E641B-7813-4B50-8E96-8F4FCA513C8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1456B-68D1-471C-90EA-76709DFBAF7F}" type="datetimeFigureOut">
              <a:rPr lang="en-US" smtClean="0"/>
              <a:t>6/10/2019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E641B-7813-4B50-8E96-8F4FCA513C8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1456B-68D1-471C-90EA-76709DFBAF7F}" type="datetimeFigureOut">
              <a:rPr lang="en-US" smtClean="0"/>
              <a:t>6/10/2019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E641B-7813-4B50-8E96-8F4FCA513C8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1456B-68D1-471C-90EA-76709DFBAF7F}" type="datetimeFigureOut">
              <a:rPr lang="en-US" smtClean="0"/>
              <a:t>6/10/2019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E641B-7813-4B50-8E96-8F4FCA513C8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1456B-68D1-471C-90EA-76709DFBAF7F}" type="datetimeFigureOut">
              <a:rPr lang="en-US" smtClean="0"/>
              <a:t>6/10/2019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E641B-7813-4B50-8E96-8F4FCA513C8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1456B-68D1-471C-90EA-76709DFBAF7F}" type="datetimeFigureOut">
              <a:rPr lang="en-US" smtClean="0"/>
              <a:t>6/10/2019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1E641B-7813-4B50-8E96-8F4FCA513C8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21456B-68D1-471C-90EA-76709DFBAF7F}" type="datetimeFigureOut">
              <a:rPr lang="en-US" smtClean="0"/>
              <a:t>6/10/2019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1E641B-7813-4B50-8E96-8F4FCA513C8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큰 죄에 빠진 날 위해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el Que Je Su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71800" y="0"/>
            <a:ext cx="3600400" cy="404664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Tel </a:t>
            </a:r>
            <a:r>
              <a:rPr lang="en-US" b="1" dirty="0" err="1" smtClean="0"/>
              <a:t>Que</a:t>
            </a:r>
            <a:r>
              <a:rPr lang="en-US" b="1" dirty="0" smtClean="0"/>
              <a:t> Je </a:t>
            </a:r>
            <a:r>
              <a:rPr lang="en-US" b="1" dirty="0" err="1" smtClean="0"/>
              <a:t>Suis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476672"/>
            <a:ext cx="3816424" cy="4874096"/>
          </a:xfrm>
        </p:spPr>
        <p:txBody>
          <a:bodyPr>
            <a:noAutofit/>
          </a:bodyPr>
          <a:lstStyle/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Tel que je suis, sans rien à moi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Sinon ton sang versé pour moi,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Et ta voix qui m'appelle à toi,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Agneau de Dieu, je viens, je viens!</a:t>
            </a:r>
          </a:p>
          <a:p>
            <a:pPr algn="l"/>
            <a:endParaRPr lang="fr-F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Tel que je suis, bien vacillant,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 proie de doute à chaque instant,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Lutte au dehors, crainte au dedans,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Agneau de Dieu, je viens, je viens!</a:t>
            </a:r>
          </a:p>
          <a:p>
            <a:pPr algn="l"/>
            <a:endParaRPr lang="fr-F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Tel que je suis, Ton cœur est prêt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 prendre le mien tel qu'il est,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Pour tout changer, Sauveur parfait!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Agneau de Dieu, je viens, je viens!</a:t>
            </a:r>
          </a:p>
          <a:p>
            <a:pPr algn="l"/>
            <a:endParaRPr lang="fr-F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Tel que je suis, Ton grand amour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tout pardonné sans retour.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 veux être à toi dès ce jour;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Agneau de Dieu, je viens, je viens!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142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Tel Que Je Suis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Tel Que Je Suis</dc:title>
  <dc:creator>mary</dc:creator>
  <cp:lastModifiedBy>mary</cp:lastModifiedBy>
  <cp:revision>3</cp:revision>
  <dcterms:created xsi:type="dcterms:W3CDTF">2019-06-10T22:31:18Z</dcterms:created>
  <dcterms:modified xsi:type="dcterms:W3CDTF">2019-06-10T22:49:48Z</dcterms:modified>
</cp:coreProperties>
</file>