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B51EC-086E-4F3D-89DA-93EF97C514C5}" type="datetimeFigureOut">
              <a:rPr lang="en-US" smtClean="0"/>
              <a:pPr/>
              <a:t>6/9/2019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33F9C-4450-4516-8B0C-3D3C73D305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B51EC-086E-4F3D-89DA-93EF97C514C5}" type="datetimeFigureOut">
              <a:rPr lang="en-US" smtClean="0"/>
              <a:pPr/>
              <a:t>6/9/2019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33F9C-4450-4516-8B0C-3D3C73D305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B51EC-086E-4F3D-89DA-93EF97C514C5}" type="datetimeFigureOut">
              <a:rPr lang="en-US" smtClean="0"/>
              <a:pPr/>
              <a:t>6/9/2019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33F9C-4450-4516-8B0C-3D3C73D305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B51EC-086E-4F3D-89DA-93EF97C514C5}" type="datetimeFigureOut">
              <a:rPr lang="en-US" smtClean="0"/>
              <a:pPr/>
              <a:t>6/9/2019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33F9C-4450-4516-8B0C-3D3C73D305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B51EC-086E-4F3D-89DA-93EF97C514C5}" type="datetimeFigureOut">
              <a:rPr lang="en-US" smtClean="0"/>
              <a:pPr/>
              <a:t>6/9/2019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33F9C-4450-4516-8B0C-3D3C73D305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B51EC-086E-4F3D-89DA-93EF97C514C5}" type="datetimeFigureOut">
              <a:rPr lang="en-US" smtClean="0"/>
              <a:pPr/>
              <a:t>6/9/2019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33F9C-4450-4516-8B0C-3D3C73D305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B51EC-086E-4F3D-89DA-93EF97C514C5}" type="datetimeFigureOut">
              <a:rPr lang="en-US" smtClean="0"/>
              <a:pPr/>
              <a:t>6/9/2019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33F9C-4450-4516-8B0C-3D3C73D305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B51EC-086E-4F3D-89DA-93EF97C514C5}" type="datetimeFigureOut">
              <a:rPr lang="en-US" smtClean="0"/>
              <a:pPr/>
              <a:t>6/9/2019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33F9C-4450-4516-8B0C-3D3C73D305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B51EC-086E-4F3D-89DA-93EF97C514C5}" type="datetimeFigureOut">
              <a:rPr lang="en-US" smtClean="0"/>
              <a:pPr/>
              <a:t>6/9/2019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33F9C-4450-4516-8B0C-3D3C73D305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B51EC-086E-4F3D-89DA-93EF97C514C5}" type="datetimeFigureOut">
              <a:rPr lang="en-US" smtClean="0"/>
              <a:pPr/>
              <a:t>6/9/2019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33F9C-4450-4516-8B0C-3D3C73D305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B51EC-086E-4F3D-89DA-93EF97C514C5}" type="datetimeFigureOut">
              <a:rPr lang="en-US" smtClean="0"/>
              <a:pPr/>
              <a:t>6/9/2019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33F9C-4450-4516-8B0C-3D3C73D305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FB51EC-086E-4F3D-89DA-93EF97C514C5}" type="datetimeFigureOut">
              <a:rPr lang="en-US" smtClean="0"/>
              <a:pPr/>
              <a:t>6/9/2019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C33F9C-4450-4516-8B0C-3D3C73D3055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큰 죄에 빠진 날 위해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o wie ich b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31840" y="0"/>
            <a:ext cx="2880320" cy="332656"/>
          </a:xfrm>
        </p:spPr>
        <p:txBody>
          <a:bodyPr>
            <a:noAutofit/>
          </a:bodyPr>
          <a:lstStyle/>
          <a:p>
            <a:r>
              <a:rPr lang="en-US" sz="3600" b="1" dirty="0" smtClean="0"/>
              <a:t>So </a:t>
            </a:r>
            <a:r>
              <a:rPr lang="en-US" sz="3600" b="1" dirty="0" err="1" smtClean="0"/>
              <a:t>wie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ich</a:t>
            </a:r>
            <a:r>
              <a:rPr lang="en-US" sz="3600" b="1" dirty="0" smtClean="0"/>
              <a:t> bin 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260648"/>
            <a:ext cx="3744416" cy="5616624"/>
          </a:xfrm>
        </p:spPr>
        <p:txBody>
          <a:bodyPr>
            <a:noAutofit/>
          </a:bodyPr>
          <a:lstStyle/>
          <a:p>
            <a:pPr marL="185738" indent="-185738"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 wie ich bin, so muß es sein,</a:t>
            </a:r>
          </a:p>
          <a:p>
            <a:pPr marL="185738" indent="-185738"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nicht meine Kraft, nur Du allein!</a:t>
            </a:r>
          </a:p>
          <a:p>
            <a:pPr marL="185738" indent="-185738"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Dein Blut wäscht mich von Flecken rein.</a:t>
            </a:r>
          </a:p>
          <a:p>
            <a:pPr marL="185738" indent="-185738"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Gottes Lamm, ich komm', ich komm</a:t>
            </a:r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</a:t>
            </a:r>
            <a:endParaRPr lang="de-DE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185738" indent="-185738" algn="l"/>
            <a:endParaRPr lang="de-DE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185738" indent="-185738"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 wie ich bin, vom Sturm gejagt,</a:t>
            </a:r>
          </a:p>
          <a:p>
            <a:pPr marL="185738" indent="-185738"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mit bangen Zweifeln oft geplagt,</a:t>
            </a:r>
          </a:p>
          <a:p>
            <a:pPr marL="185738" indent="-185738"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vom Feind bedroht und sehr verzagt.</a:t>
            </a:r>
          </a:p>
          <a:p>
            <a:pPr marL="185738" indent="-185738"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Gottes Lamm, ich komm', ich komm</a:t>
            </a:r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</a:t>
            </a:r>
            <a:endParaRPr lang="de-DE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185738" indent="-185738" algn="l"/>
            <a:endParaRPr lang="de-DE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185738" indent="-185738"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 wie ich bin, blind, arm und irr',</a:t>
            </a:r>
          </a:p>
          <a:p>
            <a:pPr marL="185738" indent="-185738"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such' ich, was mir gebricht, bei Dir:</a:t>
            </a:r>
          </a:p>
          <a:p>
            <a:pPr marL="185738" indent="-185738"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Licht, Reichtum, Deiner Gnade Zier.</a:t>
            </a:r>
          </a:p>
          <a:p>
            <a:pPr marL="185738" indent="-185738"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Gottes Lamm, ich komm', ich komm</a:t>
            </a:r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</a:t>
            </a:r>
            <a:endParaRPr lang="de-DE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185738" indent="-185738" algn="l"/>
            <a:endParaRPr lang="de-DE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185738" indent="-185738"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Grad' wie ich bin, nimmst Du mich an.</a:t>
            </a:r>
          </a:p>
          <a:p>
            <a:pPr marL="185738" indent="-185738"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Die Sündenschuld ist abgetan,</a:t>
            </a:r>
          </a:p>
          <a:p>
            <a:pPr marL="185738" indent="-185738"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weil ich auf Dein Wort trauen kann.</a:t>
            </a:r>
          </a:p>
          <a:p>
            <a:pPr marL="185738" indent="-185738"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Gottes Lamm, ich komm', ich </a:t>
            </a:r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komm‚</a:t>
            </a:r>
          </a:p>
          <a:p>
            <a:pPr marL="185738" indent="-185738" algn="l"/>
            <a:endParaRPr lang="de-DE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185738" indent="-185738"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Grad' wie ich bin was mich noch hält,</a:t>
            </a:r>
          </a:p>
          <a:p>
            <a:pPr marL="185738" indent="-185738"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vor Deiner Lieb' in Staub zerfällt.</a:t>
            </a:r>
          </a:p>
          <a:p>
            <a:pPr marL="185738" indent="-185738"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Dir hab' ich ewig mich vermählt.</a:t>
            </a:r>
          </a:p>
          <a:p>
            <a:pPr marL="185738" indent="-185738"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Gottes Lamm, ich komm', ich komm</a:t>
            </a:r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</a:t>
            </a:r>
            <a:endParaRPr lang="de-DE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</TotalTime>
  <Words>182</Words>
  <Application>Microsoft Office PowerPoint</Application>
  <PresentationFormat>On-screen Show (4:3)</PresentationFormat>
  <Paragraphs>25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So wie ich bin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 wie ich bin </dc:title>
  <dc:creator>mary</dc:creator>
  <cp:lastModifiedBy>mary</cp:lastModifiedBy>
  <cp:revision>6</cp:revision>
  <dcterms:created xsi:type="dcterms:W3CDTF">2019-06-08T23:43:41Z</dcterms:created>
  <dcterms:modified xsi:type="dcterms:W3CDTF">2019-06-10T02:44:11Z</dcterms:modified>
</cp:coreProperties>
</file>