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93719-6D6D-4677-9C69-0658AF88D538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E073B-8FF6-449A-A375-8C27C8924F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i la mia visi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332656"/>
            <a:ext cx="388843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Sii</a:t>
            </a:r>
            <a:r>
              <a:rPr lang="en-US" b="1" dirty="0" smtClean="0"/>
              <a:t> la </a:t>
            </a:r>
            <a:r>
              <a:rPr lang="en-US" b="1" dirty="0" err="1" smtClean="0"/>
              <a:t>mia</a:t>
            </a:r>
            <a:r>
              <a:rPr lang="en-US" b="1" dirty="0" smtClean="0"/>
              <a:t> </a:t>
            </a:r>
            <a:r>
              <a:rPr lang="en-US" b="1" dirty="0" err="1" smtClean="0"/>
              <a:t>visione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69368"/>
            <a:ext cx="4536504" cy="54999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Sii la mia visione, o Signor del mio cuor;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Tutto sia nulla, per me tranne te.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 il mio miglior pensiero di giorno o di notte,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tua presenza mi guidi ogni dove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Sii tu mia saggezza, mia vera parola;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Io sempre con te e tu con me Signor.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 il mio grande Padre, io tuo vero figlio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Possa tu dimorare dentro di me.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Sii 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il mio scudo, spada per la lotta,</a:t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mia armatura e </a:t>
            </a: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anche mia forza.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Sii 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rifugio </a:t>
            </a: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dell'anima e solida torre;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Innalzami al cielo, con la tua potenza.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Oro non ho né le lodi dell'uomo;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Mio patrimonio ora e sempre tu sei: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Sii solamente tu primo nel mio cuore.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Oh Re del  cielo il mio tesoro tu sei!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Sommo Re del cielo hai vinto per me;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Possa io dimorar sempre con te.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Cuore del mio cuor la mia preghiera è;</a:t>
            </a:r>
            <a:b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Sii sempre eterna visione per me.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Sii la mia visione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Sii la mia visione </dc:title>
  <dc:creator>mary</dc:creator>
  <cp:lastModifiedBy>mary</cp:lastModifiedBy>
  <cp:revision>4</cp:revision>
  <dcterms:created xsi:type="dcterms:W3CDTF">2019-06-27T20:14:07Z</dcterms:created>
  <dcterms:modified xsi:type="dcterms:W3CDTF">2019-06-28T03:35:08Z</dcterms:modified>
</cp:coreProperties>
</file>