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A9D36-18DB-4AF1-AC08-58326CF6C42D}" type="datetimeFigureOut">
              <a:rPr lang="en-US" smtClean="0"/>
              <a:pPr/>
              <a:t>6/6/2019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4B6DB-8B32-4A36-936B-9D4A5BB574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A9D36-18DB-4AF1-AC08-58326CF6C42D}" type="datetimeFigureOut">
              <a:rPr lang="en-US" smtClean="0"/>
              <a:pPr/>
              <a:t>6/6/2019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4B6DB-8B32-4A36-936B-9D4A5BB574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A9D36-18DB-4AF1-AC08-58326CF6C42D}" type="datetimeFigureOut">
              <a:rPr lang="en-US" smtClean="0"/>
              <a:pPr/>
              <a:t>6/6/2019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4B6DB-8B32-4A36-936B-9D4A5BB574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A9D36-18DB-4AF1-AC08-58326CF6C42D}" type="datetimeFigureOut">
              <a:rPr lang="en-US" smtClean="0"/>
              <a:pPr/>
              <a:t>6/6/2019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4B6DB-8B32-4A36-936B-9D4A5BB574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A9D36-18DB-4AF1-AC08-58326CF6C42D}" type="datetimeFigureOut">
              <a:rPr lang="en-US" smtClean="0"/>
              <a:pPr/>
              <a:t>6/6/2019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4B6DB-8B32-4A36-936B-9D4A5BB574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A9D36-18DB-4AF1-AC08-58326CF6C42D}" type="datetimeFigureOut">
              <a:rPr lang="en-US" smtClean="0"/>
              <a:pPr/>
              <a:t>6/6/2019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4B6DB-8B32-4A36-936B-9D4A5BB574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A9D36-18DB-4AF1-AC08-58326CF6C42D}" type="datetimeFigureOut">
              <a:rPr lang="en-US" smtClean="0"/>
              <a:pPr/>
              <a:t>6/6/2019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4B6DB-8B32-4A36-936B-9D4A5BB574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A9D36-18DB-4AF1-AC08-58326CF6C42D}" type="datetimeFigureOut">
              <a:rPr lang="en-US" smtClean="0"/>
              <a:pPr/>
              <a:t>6/6/2019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4B6DB-8B32-4A36-936B-9D4A5BB574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A9D36-18DB-4AF1-AC08-58326CF6C42D}" type="datetimeFigureOut">
              <a:rPr lang="en-US" smtClean="0"/>
              <a:pPr/>
              <a:t>6/6/2019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4B6DB-8B32-4A36-936B-9D4A5BB574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A9D36-18DB-4AF1-AC08-58326CF6C42D}" type="datetimeFigureOut">
              <a:rPr lang="en-US" smtClean="0"/>
              <a:pPr/>
              <a:t>6/6/2019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4B6DB-8B32-4A36-936B-9D4A5BB574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A9D36-18DB-4AF1-AC08-58326CF6C42D}" type="datetimeFigureOut">
              <a:rPr lang="en-US" smtClean="0"/>
              <a:pPr/>
              <a:t>6/6/2019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4B6DB-8B32-4A36-936B-9D4A5BB574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8A9D36-18DB-4AF1-AC08-58326CF6C42D}" type="datetimeFigureOut">
              <a:rPr lang="en-US" smtClean="0"/>
              <a:pPr/>
              <a:t>6/6/2019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04B6DB-8B32-4A36-936B-9D4A5BB5740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f Thou But Suffer God to Guide Thee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i dejas tu que Dios te gu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260648"/>
            <a:ext cx="5904656" cy="434479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Si dejas tu que Dios te guie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340768"/>
            <a:ext cx="7376864" cy="4563888"/>
          </a:xfrm>
        </p:spPr>
        <p:txBody>
          <a:bodyPr>
            <a:normAutofit/>
          </a:bodyPr>
          <a:lstStyle/>
          <a:p>
            <a:pPr marL="85725" indent="-85725" algn="l">
              <a:buAutoNum type="arabicPeriod"/>
            </a:pP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dejas tú que Dios te guíe, confiando solamente en él,</a:t>
            </a:r>
            <a:r>
              <a:rPr lang="es-E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tus angustias y conflictos tendrás su ayuda grande y fiel.</a:t>
            </a:r>
            <a:r>
              <a:rPr lang="es-E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inmutable amor de Dios roca eterna y firme es.</a:t>
            </a:r>
            <a:r>
              <a:rPr lang="es-E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sz="2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57200" indent="-457200" algn="l">
              <a:buAutoNum type="arabicPeriod"/>
            </a:pPr>
            <a:endParaRPr lang="es-ES" sz="2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Espera en Dios pacientemente, con gozo en tu corazón;</a:t>
            </a:r>
            <a:r>
              <a:rPr lang="es-E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 gratitud acepta siempre del cielo toda bendición.</a:t>
            </a:r>
            <a:r>
              <a:rPr lang="es-E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Dios quiere siempre lo mejor para los hijos de su amor.</a:t>
            </a:r>
            <a:r>
              <a:rPr lang="es-E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sz="2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2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En la oración fiel permanece; sé obediente a su ley;</a:t>
            </a:r>
            <a:r>
              <a:rPr lang="es-E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 protección Dios te ofrece, en sus promesas pon tu fe.</a:t>
            </a:r>
            <a:r>
              <a:rPr lang="es-E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Jehová. no olvida nunca al fiel, ni al justo que confía en él. Amén</a:t>
            </a:r>
            <a:endParaRPr lang="es-ES" sz="2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20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Si dejas tu que Dios te guie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 dejas tu que Dios te guie</dc:title>
  <dc:creator>mary</dc:creator>
  <cp:lastModifiedBy>mary</cp:lastModifiedBy>
  <cp:revision>5</cp:revision>
  <dcterms:created xsi:type="dcterms:W3CDTF">2019-06-05T22:41:26Z</dcterms:created>
  <dcterms:modified xsi:type="dcterms:W3CDTF">2019-06-06T21:13:49Z</dcterms:modified>
</cp:coreProperties>
</file>