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EB-0AE0-4C94-9AA2-C157DE9FFE13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7C80-E8D6-4094-97A9-23B4B999F8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EB-0AE0-4C94-9AA2-C157DE9FFE13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7C80-E8D6-4094-97A9-23B4B999F8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EB-0AE0-4C94-9AA2-C157DE9FFE13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7C80-E8D6-4094-97A9-23B4B999F8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EB-0AE0-4C94-9AA2-C157DE9FFE13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7C80-E8D6-4094-97A9-23B4B999F8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EB-0AE0-4C94-9AA2-C157DE9FFE13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7C80-E8D6-4094-97A9-23B4B999F8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EB-0AE0-4C94-9AA2-C157DE9FFE13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7C80-E8D6-4094-97A9-23B4B999F8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EB-0AE0-4C94-9AA2-C157DE9FFE13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7C80-E8D6-4094-97A9-23B4B999F8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EB-0AE0-4C94-9AA2-C157DE9FFE13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7C80-E8D6-4094-97A9-23B4B999F8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EB-0AE0-4C94-9AA2-C157DE9FFE13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7C80-E8D6-4094-97A9-23B4B999F8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EB-0AE0-4C94-9AA2-C157DE9FFE13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7C80-E8D6-4094-97A9-23B4B999F8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EB-0AE0-4C94-9AA2-C157DE9FFE13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7C80-E8D6-4094-97A9-23B4B999F8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3E4EB-0AE0-4C94-9AA2-C157DE9FFE13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97C80-E8D6-4094-97A9-23B4B999F8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f Thou But Suffer God to Guide Thee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 a Deus Suplica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260648"/>
            <a:ext cx="417646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 a Deus </a:t>
            </a:r>
            <a:r>
              <a:rPr lang="en-US" b="1" dirty="0" err="1" smtClean="0"/>
              <a:t>Suplicas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385392"/>
            <a:ext cx="6264696" cy="3843808"/>
          </a:xfrm>
        </p:spPr>
        <p:txBody>
          <a:bodyPr>
            <a:norm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a deus suplicas força e auxílio, confiando sem esmorecer,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há de ouvir-te em teu exílio e teus espinhos remover.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Quem ama e crê no bom senhor recebe os frutos desse amor.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teus queixumes revoltosos não aliviam teu pesar;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teus caminhos espinhosos procura em deus teu mal sanar.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tens tristezas e amargor, não os transformes em rancor.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Fiel, prossegue em tua vida, com gratidão e com louvor;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deus, a graça é prometida ao corrompido pecador.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nunca deixa de atender a quem confia em seu poder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 a Deus Suplicas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 a Deus Suplicas</dc:title>
  <dc:creator>mary</dc:creator>
  <cp:lastModifiedBy>mary</cp:lastModifiedBy>
  <cp:revision>5</cp:revision>
  <dcterms:created xsi:type="dcterms:W3CDTF">2019-06-05T22:44:52Z</dcterms:created>
  <dcterms:modified xsi:type="dcterms:W3CDTF">2019-06-06T21:39:23Z</dcterms:modified>
</cp:coreProperties>
</file>