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F86F-39D4-4AF3-BCC6-FF2EBA078C2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BCC-C767-4A35-A338-735A8C29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F86F-39D4-4AF3-BCC6-FF2EBA078C2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BCC-C767-4A35-A338-735A8C29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F86F-39D4-4AF3-BCC6-FF2EBA078C2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BCC-C767-4A35-A338-735A8C29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F86F-39D4-4AF3-BCC6-FF2EBA078C2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BCC-C767-4A35-A338-735A8C29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F86F-39D4-4AF3-BCC6-FF2EBA078C2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BCC-C767-4A35-A338-735A8C29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F86F-39D4-4AF3-BCC6-FF2EBA078C2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BCC-C767-4A35-A338-735A8C29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F86F-39D4-4AF3-BCC6-FF2EBA078C2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BCC-C767-4A35-A338-735A8C29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F86F-39D4-4AF3-BCC6-FF2EBA078C2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BCC-C767-4A35-A338-735A8C29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F86F-39D4-4AF3-BCC6-FF2EBA078C2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BCC-C767-4A35-A338-735A8C29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F86F-39D4-4AF3-BCC6-FF2EBA078C2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BCC-C767-4A35-A338-735A8C29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F86F-39D4-4AF3-BCC6-FF2EBA078C2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BCC-C767-4A35-A338-735A8C29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8F86F-39D4-4AF3-BCC6-FF2EBA078C2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B5BCC-C767-4A35-A338-735A8C29B3A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're Marching To Zio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Óh filhos de Siã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96044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Óh</a:t>
            </a:r>
            <a:r>
              <a:rPr lang="en-US" b="1" dirty="0" smtClean="0"/>
              <a:t> </a:t>
            </a:r>
            <a:r>
              <a:rPr lang="en-US" b="1" dirty="0" err="1" smtClean="0"/>
              <a:t>filhos</a:t>
            </a:r>
            <a:r>
              <a:rPr lang="en-US" b="1" dirty="0" smtClean="0"/>
              <a:t> de </a:t>
            </a:r>
            <a:r>
              <a:rPr lang="en-US" b="1" dirty="0" err="1" smtClean="0"/>
              <a:t>Sião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8316416" cy="5616624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Óh filhos de Sião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Honrai o Rei dos reis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Louvores altos lhe cantai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Guardai as santas leis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Sião é a nossa santa e gloriosa cidade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Também perene morada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Dos crentes em nosso Jesus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que do mundo são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Deus não dão louvor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Mas, filhos do celeste Rei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 ao Salvador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 montes de Sião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Provêm delícias tais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de prazer nos enchem mais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gozos terreais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Óh, venham-no louvar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que seus filhos são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se ergam já a demandar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Às plagas de Sião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92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Óh filhos de Sião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Óh filhos de Sião</dc:title>
  <dc:creator>mary</dc:creator>
  <cp:lastModifiedBy>mary</cp:lastModifiedBy>
  <cp:revision>7</cp:revision>
  <dcterms:created xsi:type="dcterms:W3CDTF">2022-07-26T18:14:09Z</dcterms:created>
  <dcterms:modified xsi:type="dcterms:W3CDTF">2022-07-26T19:30:07Z</dcterms:modified>
</cp:coreProperties>
</file>