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02D34-2C5C-49D2-94AB-2A67FE9391F7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65EC1-EB31-409D-9D7C-B3B8C022AD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02D34-2C5C-49D2-94AB-2A67FE9391F7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65EC1-EB31-409D-9D7C-B3B8C022AD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02D34-2C5C-49D2-94AB-2A67FE9391F7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65EC1-EB31-409D-9D7C-B3B8C022AD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02D34-2C5C-49D2-94AB-2A67FE9391F7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65EC1-EB31-409D-9D7C-B3B8C022AD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02D34-2C5C-49D2-94AB-2A67FE9391F7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65EC1-EB31-409D-9D7C-B3B8C022AD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02D34-2C5C-49D2-94AB-2A67FE9391F7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65EC1-EB31-409D-9D7C-B3B8C022AD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02D34-2C5C-49D2-94AB-2A67FE9391F7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65EC1-EB31-409D-9D7C-B3B8C022AD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02D34-2C5C-49D2-94AB-2A67FE9391F7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65EC1-EB31-409D-9D7C-B3B8C022AD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02D34-2C5C-49D2-94AB-2A67FE9391F7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65EC1-EB31-409D-9D7C-B3B8C022AD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02D34-2C5C-49D2-94AB-2A67FE9391F7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65EC1-EB31-409D-9D7C-B3B8C022AD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02D34-2C5C-49D2-94AB-2A67FE9391F7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65EC1-EB31-409D-9D7C-B3B8C022AD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102D34-2C5C-49D2-94AB-2A67FE9391F7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565EC1-EB31-409D-9D7C-B3B8C022AD5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 Gave my Life for The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omeko ho Ana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188640"/>
            <a:ext cx="3960440" cy="54867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Nomeko</a:t>
            </a:r>
            <a:r>
              <a:rPr lang="en-US" b="1" dirty="0" smtClean="0"/>
              <a:t> ho </a:t>
            </a:r>
            <a:r>
              <a:rPr lang="en-US" b="1" dirty="0" err="1" smtClean="0"/>
              <a:t>Anao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908720"/>
            <a:ext cx="4536504" cy="5256584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Nomeko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ho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rako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masina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Hanavotra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marina!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inona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No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taminao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inona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No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taminao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Heveronao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nisoloana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Nangidy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indrindra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anie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nahazoana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Hevero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ka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lazao,lazao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nentinao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Hevero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ka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lazao,lazao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nentinao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Izaho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Tomponao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Nijaly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mafy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Hanafaka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Mpanota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lehibe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inona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No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taminao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inona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No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taminao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Jesosy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Tompo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ô! 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no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teniko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Atolotro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ho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aiko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Izany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no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isaorako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Mpamonjiko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Izany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no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isaorako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Mpamonjiko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138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Nomeko ho Anao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Nomeko ho Anao </dc:title>
  <dc:creator>mary</dc:creator>
  <cp:lastModifiedBy>mary</cp:lastModifiedBy>
  <cp:revision>6</cp:revision>
  <dcterms:created xsi:type="dcterms:W3CDTF">2019-06-24T21:37:07Z</dcterms:created>
  <dcterms:modified xsi:type="dcterms:W3CDTF">2019-06-25T01:27:49Z</dcterms:modified>
</cp:coreProperties>
</file>