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8DED-2DD7-4B9A-8842-4B1C914FDD1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A11E-A611-4842-82B5-9270D44EA38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e're Marching To Zion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i mergem spre ceru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0"/>
            <a:ext cx="5184576" cy="57849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Noi</a:t>
            </a:r>
            <a:r>
              <a:rPr lang="en-US" b="1" dirty="0" smtClean="0"/>
              <a:t> </a:t>
            </a:r>
            <a:r>
              <a:rPr lang="en-US" b="1" dirty="0" err="1" smtClean="0"/>
              <a:t>mergem</a:t>
            </a:r>
            <a:r>
              <a:rPr lang="en-US" b="1" dirty="0" smtClean="0"/>
              <a:t> </a:t>
            </a:r>
            <a:r>
              <a:rPr lang="en-US" b="1" dirty="0" err="1" smtClean="0"/>
              <a:t>spre</a:t>
            </a:r>
            <a:r>
              <a:rPr lang="en-US" b="1" dirty="0" smtClean="0"/>
              <a:t> </a:t>
            </a:r>
            <a:r>
              <a:rPr lang="en-US" b="1" dirty="0" err="1" smtClean="0"/>
              <a:t>ceruri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6048672" cy="4874096"/>
          </a:xfrm>
        </p:spPr>
        <p:txBody>
          <a:bodyPr>
            <a:noAutofit/>
          </a:bodyPr>
          <a:lstStyle/>
          <a:p>
            <a:pPr algn="l"/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Voi, cei ce căutaţi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Cetatea cea de sus,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Veniţi acum cu noi în rând,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Aceleaşi flamuri fluturând!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Veniţi pe­acelaşi drum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Spre­acelaşi Soare Sfânt!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>
                <a:solidFill>
                  <a:srgbClr val="FF0000"/>
                </a:solidFill>
              </a:rPr>
              <a:t>Refren</a:t>
            </a:r>
            <a:r>
              <a:rPr lang="en-US" sz="1800" b="1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r>
              <a:rPr lang="ro-RO" sz="1800" b="1" i="1" dirty="0" smtClean="0">
                <a:solidFill>
                  <a:srgbClr val="FF0000"/>
                </a:solidFill>
              </a:rPr>
              <a:t>Noi mergem spre ceruri,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ro-RO" sz="1800" b="1" i="1" dirty="0" smtClean="0">
                <a:solidFill>
                  <a:srgbClr val="FF0000"/>
                </a:solidFill>
              </a:rPr>
              <a:t>Mergem cântând spre Sion,</a:t>
            </a:r>
            <a:r>
              <a:rPr lang="en-US" sz="1800" b="1" i="1" dirty="0" smtClean="0">
                <a:solidFill>
                  <a:srgbClr val="FF0000"/>
                </a:solidFill>
              </a:rPr>
              <a:t>                    </a:t>
            </a:r>
            <a:r>
              <a:rPr lang="ro-RO" sz="1800" b="1" i="1" dirty="0" smtClean="0">
                <a:solidFill>
                  <a:srgbClr val="FF0000"/>
                </a:solidFill>
              </a:rPr>
              <a:t>Vedea-vom pe­al slavei Rege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r>
              <a:rPr lang="ro-RO" sz="1800" b="1" i="1" dirty="0" smtClean="0">
                <a:solidFill>
                  <a:srgbClr val="FF0000"/>
                </a:solidFill>
              </a:rPr>
              <a:t>Domnind pe cerescul Său tron!</a:t>
            </a:r>
            <a:endParaRPr lang="en-US" sz="1800" b="1" i="1" dirty="0" smtClean="0">
              <a:solidFill>
                <a:srgbClr val="FF0000"/>
              </a:solidFill>
            </a:endParaRPr>
          </a:p>
          <a:p>
            <a:pPr algn="l"/>
            <a:endParaRPr lang="en-US" sz="1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Voi, toţi cei ce iubiţi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 Domnul Dumnezeu,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Veniţi cu noi, veniţi acum,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Căci toţi avem acelaşi drum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Şi­acelaşi sânge sfânt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 poartă­n Har mereu!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Prieteni, toţi acei ce­aveţi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Acelaşi gând,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Veniţi cu noi în pas voios şi toţi,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 suflet luminos,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Slăvindu­L pe Hristos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Să mergem spre Sion!</a:t>
            </a:r>
          </a:p>
          <a:p>
            <a:endParaRPr lang="ro-RO" sz="1800" dirty="0" smtClean="0"/>
          </a:p>
          <a:p>
            <a:endParaRPr lang="ro-RO" sz="1800" i="1" dirty="0" smtClean="0"/>
          </a:p>
          <a:p>
            <a:pPr algn="l"/>
            <a:r>
              <a:rPr lang="ro-R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Noi mergem spre ceruri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 mergem spre ceruri </dc:title>
  <dc:creator>mary</dc:creator>
  <cp:lastModifiedBy>mary</cp:lastModifiedBy>
  <cp:revision>4</cp:revision>
  <dcterms:created xsi:type="dcterms:W3CDTF">2019-06-20T18:20:47Z</dcterms:created>
  <dcterms:modified xsi:type="dcterms:W3CDTF">2019-06-20T20:07:39Z</dcterms:modified>
</cp:coreProperties>
</file>