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FB2AF-25F6-42FA-BC4E-4CE82FBD2FB8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CABE-AAFC-466D-82C2-563291CB76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FB2AF-25F6-42FA-BC4E-4CE82FBD2FB8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CABE-AAFC-466D-82C2-563291CB76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FB2AF-25F6-42FA-BC4E-4CE82FBD2FB8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CABE-AAFC-466D-82C2-563291CB76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FB2AF-25F6-42FA-BC4E-4CE82FBD2FB8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CABE-AAFC-466D-82C2-563291CB76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FB2AF-25F6-42FA-BC4E-4CE82FBD2FB8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CABE-AAFC-466D-82C2-563291CB76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FB2AF-25F6-42FA-BC4E-4CE82FBD2FB8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CABE-AAFC-466D-82C2-563291CB76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FB2AF-25F6-42FA-BC4E-4CE82FBD2FB8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CABE-AAFC-466D-82C2-563291CB76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FB2AF-25F6-42FA-BC4E-4CE82FBD2FB8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CABE-AAFC-466D-82C2-563291CB76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FB2AF-25F6-42FA-BC4E-4CE82FBD2FB8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CABE-AAFC-466D-82C2-563291CB76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FB2AF-25F6-42FA-BC4E-4CE82FBD2FB8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CABE-AAFC-466D-82C2-563291CB76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FB2AF-25F6-42FA-BC4E-4CE82FBD2FB8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5CABE-AAFC-466D-82C2-563291CB76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FB2AF-25F6-42FA-BC4E-4CE82FBD2FB8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5CABE-AAFC-466D-82C2-563291CB762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Gave my Life for The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ilikupa wew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16632"/>
            <a:ext cx="3384376" cy="54868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Nilikupa</a:t>
            </a:r>
            <a:r>
              <a:rPr lang="en-US" b="1" dirty="0" smtClean="0"/>
              <a:t> </a:t>
            </a:r>
            <a:r>
              <a:rPr lang="en-US" b="1" dirty="0" err="1" smtClean="0"/>
              <a:t>wewe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908720"/>
            <a:ext cx="4968552" cy="5400600"/>
          </a:xfrm>
        </p:spPr>
        <p:txBody>
          <a:bodyPr>
            <a:noAutofit/>
          </a:bodyPr>
          <a:lstStyle/>
          <a:p>
            <a:pPr algn="l"/>
            <a:r>
              <a:rPr lang="sw-K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Nilikupa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/>
              <a:t> </a:t>
            </a:r>
            <a:r>
              <a:rPr lang="sw-K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moyoni, </a:t>
            </a:r>
            <a:r>
              <a:rPr lang="sw-K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w-K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w-K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Ili wokolewe, winuke ufuni.</a:t>
            </a:r>
            <a:r>
              <a:rPr lang="sw-K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w-K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w-K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Nimekunyima ni wewe? Umenipa nini? </a:t>
            </a:r>
            <a:r>
              <a:rPr lang="sw-K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w-K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w-K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Nimekunyima </a:t>
            </a:r>
            <a:r>
              <a:rPr lang="sw-K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wewe? Umenipa nini? </a:t>
            </a:r>
            <a:br>
              <a:rPr lang="sw-K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w-K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w-K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w-K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Nilikupa myaka  yangu  duniani;</a:t>
            </a:r>
            <a:r>
              <a:rPr lang="sw-K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w-K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w-K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Upate inuka, kuishi  mbinguni</a:t>
            </a:r>
            <a:r>
              <a:rPr lang="sw-K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w-K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w-K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Nimekunyima </a:t>
            </a:r>
            <a:r>
              <a:rPr lang="sw-K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wewe? Umenipa nini? </a:t>
            </a:r>
            <a:br>
              <a:rPr lang="sw-K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w-K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Nimekunyima </a:t>
            </a:r>
            <a:r>
              <a:rPr lang="sw-K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wewe? Umenipa nini? </a:t>
            </a:r>
            <a:endParaRPr lang="sw-K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w-K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w-K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w-K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Nimekuletea, huku duniani;                                  Pendo na wokovu, zatoka  mbinguni. </a:t>
            </a:r>
            <a:r>
              <a:rPr lang="sw-K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Nimekunyima ni wewe? Umenipa nini? </a:t>
            </a:r>
            <a:br>
              <a:rPr lang="sw-K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w-K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Nimekunyima ni wewe? Umenipa nini? </a:t>
            </a:r>
            <a:br>
              <a:rPr lang="sw-K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w-K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w-K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w-K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Nipe siku zako, Udumu mwangani;</a:t>
            </a:r>
            <a:r>
              <a:rPr lang="sw-K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w-K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w-K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taabu yako, wingie  rahani. </a:t>
            </a:r>
            <a:r>
              <a:rPr lang="sw-K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w-K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w-K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Nafsi, nafsi, pendo, mali, twae Imanueli.</a:t>
            </a:r>
            <a:r>
              <a:rPr lang="sw-K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w-K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w-K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Nafsi, nafsi, pendo, mali, twae Imanueli</a:t>
            </a:r>
            <a:r>
              <a:rPr lang="sw-K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sw-K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8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Nilikupa wewe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Nilikupa wewe </dc:title>
  <dc:creator>mary</dc:creator>
  <cp:lastModifiedBy>mary</cp:lastModifiedBy>
  <cp:revision>13</cp:revision>
  <dcterms:created xsi:type="dcterms:W3CDTF">2019-06-24T02:05:43Z</dcterms:created>
  <dcterms:modified xsi:type="dcterms:W3CDTF">2019-06-24T20:13:47Z</dcterms:modified>
</cp:coreProperties>
</file>