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9AC9-2403-44F1-B130-2159B7134DB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49C9-6D9F-43CB-8D92-B8FA2B16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9AC9-2403-44F1-B130-2159B7134DB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49C9-6D9F-43CB-8D92-B8FA2B16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9AC9-2403-44F1-B130-2159B7134DB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49C9-6D9F-43CB-8D92-B8FA2B16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9AC9-2403-44F1-B130-2159B7134DB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49C9-6D9F-43CB-8D92-B8FA2B16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9AC9-2403-44F1-B130-2159B7134DB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49C9-6D9F-43CB-8D92-B8FA2B16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9AC9-2403-44F1-B130-2159B7134DB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49C9-6D9F-43CB-8D92-B8FA2B16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9AC9-2403-44F1-B130-2159B7134DB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49C9-6D9F-43CB-8D92-B8FA2B16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9AC9-2403-44F1-B130-2159B7134DB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49C9-6D9F-43CB-8D92-B8FA2B16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9AC9-2403-44F1-B130-2159B7134DB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49C9-6D9F-43CB-8D92-B8FA2B16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9AC9-2403-44F1-B130-2159B7134DB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49C9-6D9F-43CB-8D92-B8FA2B16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9AC9-2403-44F1-B130-2159B7134DB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49C9-6D9F-43CB-8D92-B8FA2B16CA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C9AC9-2403-44F1-B130-2159B7134DB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949C9-6D9F-43CB-8D92-B8FA2B16CA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 vida di por 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3816424" cy="578495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Mi vida di por ti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5400600" cy="5544616"/>
          </a:xfrm>
        </p:spPr>
        <p:txBody>
          <a:bodyPr>
            <a:noAutofit/>
          </a:bodyPr>
          <a:lstStyle/>
          <a:p>
            <a:pPr algn="l"/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vida di por ti, mi sangre derramé.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ti inmolado fui, por gracia te salvé.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ti, por ti mi vida di, ¿qué has hecho tú por Mí?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ti, por ti mi vida di, ¿qué has hecho tú por Mí?</a:t>
            </a:r>
          </a:p>
          <a:p>
            <a:pPr marL="342900" indent="-342900" algn="l"/>
            <a:endParaRPr lang="es-ES" sz="1800" b="1" i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celestial mansión, mi trono de esplendor,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dejé por rescatar al mundo pecador.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Sí, todo Yo dejé por ti, ¿qué dejas tú por Mí?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Sí, todo Yo dejé por ti, ¿qué dejas tú por Mí?</a:t>
            </a:r>
          </a:p>
          <a:p>
            <a:pPr algn="l"/>
            <a:endParaRPr lang="es-ES" sz="1800" b="1" i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Reproches, aflicción y angustias Yo sufrí.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copa amarga fue que Yo por ti bebí.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Reproches Yo por ti sufrí, ¿qué sufres tú por Mí?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Reproches Yo por ti sufrí, ¿qué sufres tú por Mí?</a:t>
            </a:r>
          </a:p>
          <a:p>
            <a:pPr algn="l"/>
            <a:endParaRPr lang="es-ES" sz="1800" b="1" i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mi celeste hogar te traigo el rico don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Padre Dios de amor: la plena salvación.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don de amor te traigo a ti, ¿qué ofreces tú por Mí?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don de amor te traigo a ti, ¿qué ofreces tú por Mí?</a:t>
            </a:r>
            <a:endParaRPr lang="es-ES" sz="1800" b="1" i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 vida di por ti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vida di por ti</dc:title>
  <dc:creator>mary</dc:creator>
  <cp:lastModifiedBy>mary</cp:lastModifiedBy>
  <cp:revision>5</cp:revision>
  <dcterms:created xsi:type="dcterms:W3CDTF">2019-06-24T22:45:30Z</dcterms:created>
  <dcterms:modified xsi:type="dcterms:W3CDTF">2019-06-25T01:08:20Z</dcterms:modified>
</cp:coreProperties>
</file>