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93280-B8F4-457E-8ED2-A2B0302BC431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8BDE-709E-4F78-8289-A85C3C3A12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93280-B8F4-457E-8ED2-A2B0302BC431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8BDE-709E-4F78-8289-A85C3C3A12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93280-B8F4-457E-8ED2-A2B0302BC431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8BDE-709E-4F78-8289-A85C3C3A12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93280-B8F4-457E-8ED2-A2B0302BC431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8BDE-709E-4F78-8289-A85C3C3A12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93280-B8F4-457E-8ED2-A2B0302BC431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8BDE-709E-4F78-8289-A85C3C3A12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93280-B8F4-457E-8ED2-A2B0302BC431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8BDE-709E-4F78-8289-A85C3C3A12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93280-B8F4-457E-8ED2-A2B0302BC431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8BDE-709E-4F78-8289-A85C3C3A12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93280-B8F4-457E-8ED2-A2B0302BC431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8BDE-709E-4F78-8289-A85C3C3A12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93280-B8F4-457E-8ED2-A2B0302BC431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8BDE-709E-4F78-8289-A85C3C3A12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93280-B8F4-457E-8ED2-A2B0302BC431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8BDE-709E-4F78-8289-A85C3C3A12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93280-B8F4-457E-8ED2-A2B0302BC431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8BDE-709E-4F78-8289-A85C3C3A12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93280-B8F4-457E-8ED2-A2B0302BC431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D8BDE-709E-4F78-8289-A85C3C3A12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Jesus I have promise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ús Yo He Prometid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112568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Jesús</a:t>
            </a:r>
            <a:r>
              <a:rPr lang="en-US" b="1" dirty="0" smtClean="0"/>
              <a:t> </a:t>
            </a:r>
            <a:r>
              <a:rPr lang="en-US" b="1" dirty="0" err="1" smtClean="0"/>
              <a:t>Yo</a:t>
            </a:r>
            <a:r>
              <a:rPr lang="en-US" b="1" dirty="0" smtClean="0"/>
              <a:t> He </a:t>
            </a:r>
            <a:r>
              <a:rPr lang="en-US" b="1" dirty="0" err="1" smtClean="0"/>
              <a:t>Prometido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5544616" cy="5904656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Jesús, yo he prometido, servirte con amor;</a:t>
            </a:r>
          </a:p>
          <a:p>
            <a:pPr algn="l"/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Concédeme tu gracia, mi amigo y Salvador.</a:t>
            </a:r>
          </a:p>
          <a:p>
            <a:pPr algn="l"/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No temeré la lucha, si tú a mi lado estás,</a:t>
            </a:r>
          </a:p>
          <a:p>
            <a:pPr algn="l"/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Ni perderé el camino, si tú conmigo vas.</a:t>
            </a:r>
          </a:p>
          <a:p>
            <a:pPr algn="l"/>
            <a:endParaRPr lang="es-E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2.Estamos en el mundo, y abunda tentación;</a:t>
            </a:r>
          </a:p>
          <a:p>
            <a:pPr algn="l"/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Muy suave es el engaño, y necia la pasión.</a:t>
            </a:r>
          </a:p>
          <a:p>
            <a:pPr algn="l"/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Ven tú, Jesús, más cerca, en mi necesidad.</a:t>
            </a:r>
          </a:p>
          <a:p>
            <a:pPr algn="l"/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 escuda al alma mía de toda iniquidad</a:t>
            </a:r>
          </a:p>
          <a:p>
            <a:pPr algn="l"/>
            <a:endParaRPr lang="es-E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 Y si mi mente vaga, ya incierta, ya veloz,</a:t>
            </a:r>
          </a:p>
          <a:p>
            <a:pPr algn="l"/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Concédeme que oiga, Jesús, tu clara voz.</a:t>
            </a:r>
          </a:p>
          <a:p>
            <a:pPr algn="l"/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Anímame si dudo; inspírame también;</a:t>
            </a:r>
          </a:p>
          <a:p>
            <a:pPr algn="l"/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Repréndeme, si temo en todo hacer el bien</a:t>
            </a:r>
          </a:p>
          <a:p>
            <a:pPr algn="l"/>
            <a:endParaRPr lang="es-E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 Jesús, tu has prometido a todo aquel que va,</a:t>
            </a:r>
          </a:p>
          <a:p>
            <a:pPr algn="l"/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siguiendo tus pisadas, que al cielo llegará.</a:t>
            </a:r>
          </a:p>
          <a:p>
            <a:pPr algn="l"/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sostenme en el camino, y al fin, con dulce amor,</a:t>
            </a:r>
          </a:p>
          <a:p>
            <a:pPr algn="l"/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trasládame a tu gloria, mi amigo y Salvador.</a:t>
            </a:r>
            <a:endParaRPr lang="es-E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172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Jesús Yo He Prometido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Jesús Yo He Prometido </dc:title>
  <dc:creator>mary</dc:creator>
  <cp:lastModifiedBy>mary</cp:lastModifiedBy>
  <cp:revision>7</cp:revision>
  <dcterms:created xsi:type="dcterms:W3CDTF">2019-06-13T21:36:07Z</dcterms:created>
  <dcterms:modified xsi:type="dcterms:W3CDTF">2022-04-11T20:55:23Z</dcterms:modified>
</cp:coreProperties>
</file>