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64C90-E58A-46A6-A4A1-4230BBC91201}" type="datetimeFigureOut">
              <a:rPr lang="en-US" smtClean="0"/>
              <a:pPr/>
              <a:t>6/27/2019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0DE1-C7DA-4F3A-AB97-8538328DC6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64C90-E58A-46A6-A4A1-4230BBC91201}" type="datetimeFigureOut">
              <a:rPr lang="en-US" smtClean="0"/>
              <a:pPr/>
              <a:t>6/27/2019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0DE1-C7DA-4F3A-AB97-8538328DC6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64C90-E58A-46A6-A4A1-4230BBC91201}" type="datetimeFigureOut">
              <a:rPr lang="en-US" smtClean="0"/>
              <a:pPr/>
              <a:t>6/27/2019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0DE1-C7DA-4F3A-AB97-8538328DC6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64C90-E58A-46A6-A4A1-4230BBC91201}" type="datetimeFigureOut">
              <a:rPr lang="en-US" smtClean="0"/>
              <a:pPr/>
              <a:t>6/27/2019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0DE1-C7DA-4F3A-AB97-8538328DC6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64C90-E58A-46A6-A4A1-4230BBC91201}" type="datetimeFigureOut">
              <a:rPr lang="en-US" smtClean="0"/>
              <a:pPr/>
              <a:t>6/27/2019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0DE1-C7DA-4F3A-AB97-8538328DC6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64C90-E58A-46A6-A4A1-4230BBC91201}" type="datetimeFigureOut">
              <a:rPr lang="en-US" smtClean="0"/>
              <a:pPr/>
              <a:t>6/27/2019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0DE1-C7DA-4F3A-AB97-8538328DC6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64C90-E58A-46A6-A4A1-4230BBC91201}" type="datetimeFigureOut">
              <a:rPr lang="en-US" smtClean="0"/>
              <a:pPr/>
              <a:t>6/27/2019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0DE1-C7DA-4F3A-AB97-8538328DC6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64C90-E58A-46A6-A4A1-4230BBC91201}" type="datetimeFigureOut">
              <a:rPr lang="en-US" smtClean="0"/>
              <a:pPr/>
              <a:t>6/27/2019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0DE1-C7DA-4F3A-AB97-8538328DC6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64C90-E58A-46A6-A4A1-4230BBC91201}" type="datetimeFigureOut">
              <a:rPr lang="en-US" smtClean="0"/>
              <a:pPr/>
              <a:t>6/27/2019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0DE1-C7DA-4F3A-AB97-8538328DC6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64C90-E58A-46A6-A4A1-4230BBC91201}" type="datetimeFigureOut">
              <a:rPr lang="en-US" smtClean="0"/>
              <a:pPr/>
              <a:t>6/27/2019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0DE1-C7DA-4F3A-AB97-8538328DC6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64C90-E58A-46A6-A4A1-4230BBC91201}" type="datetimeFigureOut">
              <a:rPr lang="en-US" smtClean="0"/>
              <a:pPr/>
              <a:t>6/27/2019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0DE1-C7DA-4F3A-AB97-8538328DC6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064C90-E58A-46A6-A4A1-4230BBC91201}" type="datetimeFigureOut">
              <a:rPr lang="en-US" smtClean="0"/>
              <a:pPr/>
              <a:t>6/27/2019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C60DE1-C7DA-4F3A-AB97-8538328DC6B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e thou my vision.jpg"/>
          <p:cNvPicPr>
            <a:picLocks noChangeAspect="1"/>
          </p:cNvPicPr>
          <p:nvPr userDrawn="1"/>
        </p:nvPicPr>
        <p:blipFill>
          <a:blip r:embed="rId14" cstate="print">
            <a:lum bright="72000"/>
          </a:blip>
          <a:stretch>
            <a:fillRect/>
          </a:stretch>
        </p:blipFill>
        <p:spPr>
          <a:xfrm>
            <a:off x="0" y="1219200"/>
            <a:ext cx="9144000" cy="56388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adilah Visiku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5816" y="188640"/>
            <a:ext cx="3240360" cy="506487"/>
          </a:xfrm>
        </p:spPr>
        <p:txBody>
          <a:bodyPr>
            <a:normAutofit fontScale="90000"/>
          </a:bodyPr>
          <a:lstStyle/>
          <a:p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Jadilah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Visiku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592" y="1124744"/>
            <a:ext cx="3960440" cy="4392488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Jadilah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Visiku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Raja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hatiku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tiada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lain ’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rindu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Dikau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saja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Siang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malam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pikiranku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Terjaga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lelap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Kaulah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p’lita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Kaulah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hikmatku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kebenaranku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‘Ku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bersama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 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sertaku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kaulah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Bapaku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’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anak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menjadi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satu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Raja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sorgawi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b’riku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menang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’Ku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gapai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t’rang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sukacita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cerlang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takhta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 ’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bimbang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Jadilah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visiku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Penguasa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gemilang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</TotalTime>
  <Words>69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Jadilah Visiku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Jadilah Visiku</dc:title>
  <dc:creator>mary</dc:creator>
  <cp:lastModifiedBy>mary</cp:lastModifiedBy>
  <cp:revision>19</cp:revision>
  <dcterms:created xsi:type="dcterms:W3CDTF">2019-06-27T16:41:16Z</dcterms:created>
  <dcterms:modified xsi:type="dcterms:W3CDTF">2019-06-27T23:12:28Z</dcterms:modified>
</cp:coreProperties>
</file>