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1" d="100"/>
          <a:sy n="71" d="100"/>
        </p:scale>
        <p:origin x="-3618" y="-9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5F7CF-4855-4F33-A009-53F0EDDAB0CB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30688-9A29-4208-B7C7-2092083E4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k, For The Night Is Com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399"/>
            <a:ext cx="3962400" cy="45720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Haya</a:t>
            </a:r>
            <a:r>
              <a:rPr lang="en-US" dirty="0" smtClean="0">
                <a:solidFill>
                  <a:schemeClr val="bg1"/>
                </a:solidFill>
              </a:rPr>
              <a:t>! </a:t>
            </a:r>
            <a:r>
              <a:rPr lang="en-US" dirty="0" err="1" smtClean="0">
                <a:solidFill>
                  <a:schemeClr val="bg1"/>
                </a:solidFill>
              </a:rPr>
              <a:t>Usiku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waja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066800"/>
            <a:ext cx="44958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Haya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fanya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bidii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nyingi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Amka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mapema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usichelewe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Fanya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kaziyo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mchana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anza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asubuhi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Haya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mwisho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kazi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Haya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laenda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juu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Umtumikie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nguvu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zote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Usiogope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jasho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kazi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hii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bora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Hay!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mwisho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kazi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endParaRPr lang="en-US" sz="1800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Haya</a:t>
            </a:r>
            <a:r>
              <a:rPr lang="en-US" sz="1800" b="1" dirty="0" smtClean="0">
                <a:solidFill>
                  <a:schemeClr val="bg1"/>
                </a:solidFill>
              </a:rPr>
              <a:t>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waja,shinda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mchana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kutwa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Fanya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bidii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jioni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likichwa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Kazi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ya</a:t>
            </a:r>
            <a:r>
              <a:rPr lang="en-US" sz="1800" b="1" dirty="0" smtClean="0">
                <a:solidFill>
                  <a:schemeClr val="bg1"/>
                </a:solidFill>
              </a:rPr>
              <a:t> Bwana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haina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kuchoka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Hay! </a:t>
            </a:r>
            <a:r>
              <a:rPr lang="en-US" sz="1800" b="1" dirty="0" err="1" smtClean="0">
                <a:solidFill>
                  <a:schemeClr val="bg1"/>
                </a:solidFill>
              </a:rPr>
              <a:t>Usiku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waja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mwisho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kazi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Haya! Usiku waja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Haya! Usiku waja</dc:title>
  <dc:creator>FRONT</dc:creator>
  <cp:lastModifiedBy>FRONT</cp:lastModifiedBy>
  <cp:revision>10</cp:revision>
  <dcterms:created xsi:type="dcterms:W3CDTF">2024-09-22T00:39:00Z</dcterms:created>
  <dcterms:modified xsi:type="dcterms:W3CDTF">2024-09-24T16:48:40Z</dcterms:modified>
</cp:coreProperties>
</file>