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17E7-BD49-436F-9DA0-19B1A2DC6D0E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D980-1E7E-4A72-A95A-9A446A5099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17E7-BD49-436F-9DA0-19B1A2DC6D0E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D980-1E7E-4A72-A95A-9A446A5099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17E7-BD49-436F-9DA0-19B1A2DC6D0E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D980-1E7E-4A72-A95A-9A446A5099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17E7-BD49-436F-9DA0-19B1A2DC6D0E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D980-1E7E-4A72-A95A-9A446A5099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17E7-BD49-436F-9DA0-19B1A2DC6D0E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D980-1E7E-4A72-A95A-9A446A5099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17E7-BD49-436F-9DA0-19B1A2DC6D0E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D980-1E7E-4A72-A95A-9A446A5099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17E7-BD49-436F-9DA0-19B1A2DC6D0E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D980-1E7E-4A72-A95A-9A446A5099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17E7-BD49-436F-9DA0-19B1A2DC6D0E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D980-1E7E-4A72-A95A-9A446A5099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17E7-BD49-436F-9DA0-19B1A2DC6D0E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D980-1E7E-4A72-A95A-9A446A5099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17E7-BD49-436F-9DA0-19B1A2DC6D0E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D980-1E7E-4A72-A95A-9A446A5099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17E7-BD49-436F-9DA0-19B1A2DC6D0E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D980-1E7E-4A72-A95A-9A446A5099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217E7-BD49-436F-9DA0-19B1A2DC6D0E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5D980-1E7E-4A72-A95A-9A446A5099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ne is the Glory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e Jesus äran, frälsta mänsklig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0"/>
            <a:ext cx="7416824" cy="548679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>Ge Jesus äran, frälsta mänsklighet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93304"/>
            <a:ext cx="4680520" cy="6264696"/>
          </a:xfrm>
        </p:spPr>
        <p:txBody>
          <a:bodyPr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 Jesus äran , frälsta mänsklighet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                            Han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är den som segrat i all evighet!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Himlen mitt i världen han oss visat har!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har lämnat graven och är bland oss kvar!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 Jesus äran, lovsjung natt och dag: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är segerns Herre, sjung Halleluja!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Vår Herre lever, lovad vare Han!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Ensam Han åt alla Livets seger vann!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Salig du som känner: Jesus är vår vän!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Låt oss därför sjunga om och om igen!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 Jesus äran, lovsjung natt och dag: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är segerns Herre, sjung Halleluja!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Honom vi älskar, Han som är vårt stöd,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som hemfört segern över liv och död!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Låt oss aldrig tvivla på Hans löftesord!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Herren, den uppståndne, Himlen på vår jord!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 Jesus äran, lovsjung natt och dag: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är segerns Herre, sjung Halleluja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22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Ge Jesus äran, frälsta mänsklighet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Tochter Zion, freue dich</dc:title>
  <dc:creator>mary</dc:creator>
  <cp:lastModifiedBy>mary</cp:lastModifiedBy>
  <cp:revision>6</cp:revision>
  <dcterms:created xsi:type="dcterms:W3CDTF">2019-05-31T20:25:38Z</dcterms:created>
  <dcterms:modified xsi:type="dcterms:W3CDTF">2019-06-03T16:51:41Z</dcterms:modified>
</cp:coreProperties>
</file>