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08-A17D-4407-BDD1-A599C8FF250E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6531-A37F-4755-8E59-9A91702F3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08-A17D-4407-BDD1-A599C8FF250E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6531-A37F-4755-8E59-9A91702F3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08-A17D-4407-BDD1-A599C8FF250E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6531-A37F-4755-8E59-9A91702F3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08-A17D-4407-BDD1-A599C8FF250E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6531-A37F-4755-8E59-9A91702F3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08-A17D-4407-BDD1-A599C8FF250E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6531-A37F-4755-8E59-9A91702F3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08-A17D-4407-BDD1-A599C8FF250E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6531-A37F-4755-8E59-9A91702F3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08-A17D-4407-BDD1-A599C8FF250E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6531-A37F-4755-8E59-9A91702F3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08-A17D-4407-BDD1-A599C8FF250E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6531-A37F-4755-8E59-9A91702F3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08-A17D-4407-BDD1-A599C8FF250E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6531-A37F-4755-8E59-9A91702F3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08-A17D-4407-BDD1-A599C8FF250E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6531-A37F-4755-8E59-9A91702F3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08-A17D-4407-BDD1-A599C8FF250E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6531-A37F-4755-8E59-9A91702F3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8D008-A17D-4407-BDD1-A599C8FF250E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D6531-A37F-4755-8E59-9A91702F32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ii a mea lumin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960440" cy="504056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Fii a mea lumină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5040560" cy="4802088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Fii a mea lumină Părinte ceresc,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 Tine blând și curat să trăiesc!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Ziua și noaptea, Doamne, s-aud vocea Ta,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Prezența Ta să-mi umple mereu inima!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să-mi fii izbândă și gândul cel bun,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Tine pururi comori să-mi adun!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locuind în mine, noi una să fim,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Cuvântul Tău să-mi dea-nțelepciune și-alin.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vreau bogăție, nici laude lumești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Căci mai de preț decât toate Tu-mi ești!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Tu, numai Tu ești Rege în sufletul meu,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Ești Primul, ești Stăpânul, ești Domn, Dumnezeu!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Chiar de-ar fi s-alunec, rămâi viața mea,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Tu-mi ești Puterea, doar Tu, Dragostea!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Tu, Soare-al veșniciei mai sus de-orice nor,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Mi-ești sfântă bucurie și-al inimii dor!</a:t>
            </a:r>
            <a:endParaRPr lang="vi-VN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Fii a mea lumină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Fii a mea lumină</dc:title>
  <dc:creator>mary</dc:creator>
  <cp:lastModifiedBy>mary</cp:lastModifiedBy>
  <cp:revision>6</cp:revision>
  <dcterms:created xsi:type="dcterms:W3CDTF">2019-06-27T19:59:44Z</dcterms:created>
  <dcterms:modified xsi:type="dcterms:W3CDTF">2019-06-29T21:39:12Z</dcterms:modified>
</cp:coreProperties>
</file>