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FCB7-02C2-4881-B79E-F934615E9E8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B97B-8F82-40B0-9D2B-1830992BC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FCB7-02C2-4881-B79E-F934615E9E8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B97B-8F82-40B0-9D2B-1830992BC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FCB7-02C2-4881-B79E-F934615E9E8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B97B-8F82-40B0-9D2B-1830992BC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FCB7-02C2-4881-B79E-F934615E9E8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B97B-8F82-40B0-9D2B-1830992BC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FCB7-02C2-4881-B79E-F934615E9E8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B97B-8F82-40B0-9D2B-1830992BC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FCB7-02C2-4881-B79E-F934615E9E8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B97B-8F82-40B0-9D2B-1830992BC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FCB7-02C2-4881-B79E-F934615E9E8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B97B-8F82-40B0-9D2B-1830992BC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FCB7-02C2-4881-B79E-F934615E9E8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B97B-8F82-40B0-9D2B-1830992BC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FCB7-02C2-4881-B79E-F934615E9E8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B97B-8F82-40B0-9D2B-1830992BC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FCB7-02C2-4881-B79E-F934615E9E8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B97B-8F82-40B0-9D2B-1830992BC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5FCB7-02C2-4881-B79E-F934615E9E8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CB97B-8F82-40B0-9D2B-1830992BCA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5FCB7-02C2-4881-B79E-F934615E9E8B}" type="datetimeFigureOut">
              <a:rPr lang="en-US" smtClean="0"/>
              <a:t>6/4/2019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CB97B-8F82-40B0-9D2B-1830992BCA5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nyeni Kazi Zen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888432" cy="620687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Fanyeni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Kazi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Zenu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4176464" cy="547260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>
                <a:solidFill>
                  <a:schemeClr val="bg1"/>
                </a:solidFill>
              </a:rPr>
              <a:t>Fanyeni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kazi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zenu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usiku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mbali</a:t>
            </a:r>
            <a:r>
              <a:rPr lang="en-US" sz="2000" b="1" dirty="0" smtClean="0">
                <a:solidFill>
                  <a:schemeClr val="bg1"/>
                </a:solidFill>
              </a:rPr>
              <a:t>; </a:t>
            </a:r>
            <a:r>
              <a:rPr lang="en-US" sz="2000" b="1" dirty="0" err="1" smtClean="0">
                <a:solidFill>
                  <a:schemeClr val="bg1"/>
                </a:solidFill>
              </a:rPr>
              <a:t>Kesheni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saa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zenu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vumilieni</a:t>
            </a:r>
            <a:r>
              <a:rPr lang="en-US" sz="2000" b="1" dirty="0" smtClean="0">
                <a:solidFill>
                  <a:schemeClr val="bg1"/>
                </a:solidFill>
              </a:rPr>
              <a:t>:                          </a:t>
            </a:r>
            <a:r>
              <a:rPr lang="en-US" sz="2000" b="1" dirty="0" err="1" smtClean="0">
                <a:solidFill>
                  <a:schemeClr val="bg1"/>
                </a:solidFill>
              </a:rPr>
              <a:t>Kwa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Yesu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tumikeni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hiyo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Injili</a:t>
            </a:r>
            <a:r>
              <a:rPr lang="en-US" sz="2000" b="1" dirty="0" smtClean="0">
                <a:solidFill>
                  <a:schemeClr val="bg1"/>
                </a:solidFill>
              </a:rPr>
              <a:t>.               Sana </a:t>
            </a:r>
            <a:r>
              <a:rPr lang="en-US" sz="2000" b="1" dirty="0" err="1">
                <a:solidFill>
                  <a:schemeClr val="bg1"/>
                </a:solidFill>
              </a:rPr>
              <a:t>wahubirini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watu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wa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mbali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 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>
                <a:solidFill>
                  <a:schemeClr val="bg1"/>
                </a:solidFill>
              </a:rPr>
              <a:t>Fanyeni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kazi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zenu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giza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yasongea</a:t>
            </a:r>
            <a:r>
              <a:rPr lang="en-US" sz="2000" b="1" dirty="0" smtClean="0">
                <a:solidFill>
                  <a:schemeClr val="bg1"/>
                </a:solidFill>
              </a:rPr>
              <a:t>;                Na </a:t>
            </a:r>
            <a:r>
              <a:rPr lang="en-US" sz="2000" b="1" dirty="0" err="1">
                <a:solidFill>
                  <a:schemeClr val="bg1"/>
                </a:solidFill>
              </a:rPr>
              <a:t>wengi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wenzi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wenu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wamo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gizani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en-US" sz="2000" b="1" dirty="0" err="1" smtClean="0">
                <a:solidFill>
                  <a:schemeClr val="bg1"/>
                </a:solidFill>
              </a:rPr>
              <a:t>Msipoteze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moja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dakika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hizi</a:t>
            </a:r>
            <a:r>
              <a:rPr lang="en-US" sz="2000" b="1" dirty="0" smtClean="0">
                <a:solidFill>
                  <a:schemeClr val="bg1"/>
                </a:solidFill>
              </a:rPr>
              <a:t>;             </a:t>
            </a:r>
            <a:r>
              <a:rPr lang="en-US" sz="2000" b="1" dirty="0" err="1" smtClean="0">
                <a:solidFill>
                  <a:schemeClr val="bg1"/>
                </a:solidFill>
              </a:rPr>
              <a:t>Mwana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atarejea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mwisho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wa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kazi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</a:rPr>
              <a:t> 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>
              <a:solidFill>
                <a:schemeClr val="bg1"/>
              </a:solidFill>
            </a:endParaRPr>
          </a:p>
          <a:p>
            <a:pPr algn="l"/>
            <a:r>
              <a:rPr lang="en-US" sz="2000" b="1" dirty="0" err="1">
                <a:solidFill>
                  <a:schemeClr val="bg1"/>
                </a:solidFill>
              </a:rPr>
              <a:t>Fanyeni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kazi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zenu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hivi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jua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lachwa</a:t>
            </a:r>
            <a:r>
              <a:rPr lang="en-US" sz="2000" b="1" dirty="0" smtClean="0">
                <a:solidFill>
                  <a:schemeClr val="bg1"/>
                </a:solidFill>
              </a:rPr>
              <a:t>; </a:t>
            </a:r>
            <a:r>
              <a:rPr lang="en-US" sz="2000" b="1" dirty="0" err="1" smtClean="0">
                <a:solidFill>
                  <a:schemeClr val="bg1"/>
                </a:solidFill>
              </a:rPr>
              <a:t>Wote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walio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kwenu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apenda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Mungu</a:t>
            </a:r>
            <a:r>
              <a:rPr lang="en-US" sz="2000" b="1" dirty="0" smtClean="0">
                <a:solidFill>
                  <a:schemeClr val="bg1"/>
                </a:solidFill>
              </a:rPr>
              <a:t>:            Na </a:t>
            </a:r>
            <a:r>
              <a:rPr lang="en-US" sz="2000" b="1" dirty="0" err="1">
                <a:solidFill>
                  <a:schemeClr val="bg1"/>
                </a:solidFill>
              </a:rPr>
              <a:t>sisi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tumjuaye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na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tuwafundishe</a:t>
            </a:r>
            <a:r>
              <a:rPr lang="en-US" sz="2000" b="1" dirty="0" smtClean="0">
                <a:solidFill>
                  <a:schemeClr val="bg1"/>
                </a:solidFill>
              </a:rPr>
              <a:t>,             Ili </a:t>
            </a:r>
            <a:r>
              <a:rPr lang="en-US" sz="2000" b="1" dirty="0" err="1">
                <a:solidFill>
                  <a:schemeClr val="bg1"/>
                </a:solidFill>
              </a:rPr>
              <a:t>Yesu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ajaye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tumfurahishe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29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Fanyeni Kazi Zenu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Fanyeni Kazi Zenu </dc:title>
  <dc:creator>mary</dc:creator>
  <cp:lastModifiedBy>mary</cp:lastModifiedBy>
  <cp:revision>3</cp:revision>
  <dcterms:created xsi:type="dcterms:W3CDTF">2019-06-04T20:43:39Z</dcterms:created>
  <dcterms:modified xsi:type="dcterms:W3CDTF">2019-06-04T21:19:31Z</dcterms:modified>
</cp:coreProperties>
</file>