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AF565-679B-468D-8D89-AAAFE3E05541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359C1-984C-4B97-8795-C824C3AEEE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AF565-679B-468D-8D89-AAAFE3E05541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359C1-984C-4B97-8795-C824C3AEEE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AF565-679B-468D-8D89-AAAFE3E05541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359C1-984C-4B97-8795-C824C3AEEE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AF565-679B-468D-8D89-AAAFE3E05541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359C1-984C-4B97-8795-C824C3AEEE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AF565-679B-468D-8D89-AAAFE3E05541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359C1-984C-4B97-8795-C824C3AEEE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AF565-679B-468D-8D89-AAAFE3E05541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359C1-984C-4B97-8795-C824C3AEEE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AF565-679B-468D-8D89-AAAFE3E05541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359C1-984C-4B97-8795-C824C3AEEE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AF565-679B-468D-8D89-AAAFE3E05541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359C1-984C-4B97-8795-C824C3AEEE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AF565-679B-468D-8D89-AAAFE3E05541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359C1-984C-4B97-8795-C824C3AEEE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AF565-679B-468D-8D89-AAAFE3E05541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359C1-984C-4B97-8795-C824C3AEEE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AF565-679B-468D-8D89-AAAFE3E05541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359C1-984C-4B97-8795-C824C3AEEE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AF565-679B-468D-8D89-AAAFE3E05541}" type="datetimeFigureOut">
              <a:rPr lang="en-US" smtClean="0"/>
              <a:pPr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359C1-984C-4B97-8795-C824C3AEEE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rue Hearted, Whole Hearted  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spliegue el Cristiano su Santa Band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0"/>
            <a:ext cx="7920880" cy="506487"/>
          </a:xfrm>
        </p:spPr>
        <p:txBody>
          <a:bodyPr>
            <a:noAutofit/>
          </a:bodyPr>
          <a:lstStyle/>
          <a:p>
            <a:r>
              <a:rPr lang="es-ES" sz="3600" b="1" dirty="0" smtClean="0"/>
              <a:t>Despliegue el cristiano su santa bandera 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323528" y="476672"/>
            <a:ext cx="4572000" cy="5328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/>
              <a:t>Despliegue </a:t>
            </a:r>
            <a:r>
              <a:rPr lang="es-ES" b="1" dirty="0" smtClean="0"/>
              <a:t>el cristiano su santa bandera,</a:t>
            </a:r>
          </a:p>
          <a:p>
            <a:r>
              <a:rPr lang="es-ES" b="1" dirty="0" smtClean="0"/>
              <a:t>Y muéstrela ufano del mundo a la faz;</a:t>
            </a:r>
          </a:p>
          <a:p>
            <a:r>
              <a:rPr lang="es-ES" b="1" dirty="0" smtClean="0"/>
              <a:t>Soldados valientes, el triunfo os espera:</a:t>
            </a:r>
          </a:p>
          <a:p>
            <a:r>
              <a:rPr lang="es-ES" b="1" dirty="0" smtClean="0"/>
              <a:t>Seguid vuestra lucha constante y tenaz.</a:t>
            </a:r>
          </a:p>
          <a:p>
            <a:endParaRPr lang="es-ES" b="1" dirty="0" smtClean="0"/>
          </a:p>
          <a:p>
            <a:r>
              <a:rPr lang="es-ES" b="1" dirty="0" smtClean="0"/>
              <a:t>Despliegue </a:t>
            </a:r>
            <a:r>
              <a:rPr lang="es-ES" b="1" dirty="0" smtClean="0"/>
              <a:t>el cristiano su santa bandera,</a:t>
            </a:r>
          </a:p>
          <a:p>
            <a:r>
              <a:rPr lang="es-ES" b="1" dirty="0" smtClean="0"/>
              <a:t>Y luzca en el frente de audaz torreón:</a:t>
            </a:r>
          </a:p>
          <a:p>
            <a:r>
              <a:rPr lang="es-ES" b="1" dirty="0" smtClean="0"/>
              <a:t>El monte y el valle, la hermosa pradera,</a:t>
            </a:r>
          </a:p>
          <a:p>
            <a:r>
              <a:rPr lang="es-ES" b="1" dirty="0" smtClean="0"/>
              <a:t>Contemplen ondeando tan bello pendón.</a:t>
            </a:r>
          </a:p>
          <a:p>
            <a:endParaRPr lang="es-ES" b="1" dirty="0" smtClean="0"/>
          </a:p>
          <a:p>
            <a:r>
              <a:rPr lang="es-ES" b="1" dirty="0" smtClean="0"/>
              <a:t>Despliegue </a:t>
            </a:r>
            <a:r>
              <a:rPr lang="es-ES" b="1" dirty="0" smtClean="0"/>
              <a:t>el cristiano su santa bandera.</a:t>
            </a:r>
          </a:p>
          <a:p>
            <a:r>
              <a:rPr lang="es-ES" b="1" dirty="0" smtClean="0"/>
              <a:t>Predique a los pueblos el Libro inmortal,</a:t>
            </a:r>
          </a:p>
          <a:p>
            <a:r>
              <a:rPr lang="es-ES" b="1" dirty="0" smtClean="0"/>
              <a:t>Presente a los hombres la luz verdadera</a:t>
            </a:r>
          </a:p>
          <a:p>
            <a:r>
              <a:rPr lang="es-ES" b="1" dirty="0" smtClean="0"/>
              <a:t>Que vierte ese claro, luciente fanal.</a:t>
            </a:r>
          </a:p>
          <a:p>
            <a:endParaRPr lang="es-ES" b="1" dirty="0" smtClean="0"/>
          </a:p>
          <a:p>
            <a:r>
              <a:rPr lang="es-ES" b="1" dirty="0" smtClean="0"/>
              <a:t>Despliegue </a:t>
            </a:r>
            <a:r>
              <a:rPr lang="es-ES" b="1" dirty="0" smtClean="0"/>
              <a:t>el cristiano su santa bandera,</a:t>
            </a:r>
          </a:p>
          <a:p>
            <a:r>
              <a:rPr lang="es-ES" b="1" dirty="0" smtClean="0"/>
              <a:t>Y muéstrese bravo, batiéndose fiel;</a:t>
            </a:r>
          </a:p>
          <a:p>
            <a:r>
              <a:rPr lang="es-ES" b="1" dirty="0" smtClean="0"/>
              <a:t>Para él no habrá fosos, para él no hay barrera:</a:t>
            </a:r>
          </a:p>
          <a:p>
            <a:r>
              <a:rPr lang="es-ES" b="1" dirty="0" smtClean="0"/>
              <a:t>Que lucha a su lado el divino Emmanuel.</a:t>
            </a:r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134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Despliegue el cristiano su santa bandera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Despliegue el cristiano su santa bandera </dc:title>
  <dc:creator>mary</dc:creator>
  <cp:lastModifiedBy>mary</cp:lastModifiedBy>
  <cp:revision>5</cp:revision>
  <dcterms:created xsi:type="dcterms:W3CDTF">2019-06-11T21:06:56Z</dcterms:created>
  <dcterms:modified xsi:type="dcterms:W3CDTF">2022-03-08T21:24:25Z</dcterms:modified>
</cp:coreProperties>
</file>