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26E-708F-4208-A86B-CD0309AFBE8D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FC1A-CA2E-44E5-AF24-C30DAA990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26E-708F-4208-A86B-CD0309AFBE8D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FC1A-CA2E-44E5-AF24-C30DAA990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26E-708F-4208-A86B-CD0309AFBE8D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FC1A-CA2E-44E5-AF24-C30DAA990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26E-708F-4208-A86B-CD0309AFBE8D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FC1A-CA2E-44E5-AF24-C30DAA990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26E-708F-4208-A86B-CD0309AFBE8D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FC1A-CA2E-44E5-AF24-C30DAA990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26E-708F-4208-A86B-CD0309AFBE8D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FC1A-CA2E-44E5-AF24-C30DAA990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26E-708F-4208-A86B-CD0309AFBE8D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FC1A-CA2E-44E5-AF24-C30DAA990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26E-708F-4208-A86B-CD0309AFBE8D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FC1A-CA2E-44E5-AF24-C30DAA990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26E-708F-4208-A86B-CD0309AFBE8D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FC1A-CA2E-44E5-AF24-C30DAA990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26E-708F-4208-A86B-CD0309AFBE8D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FC1A-CA2E-44E5-AF24-C30DAA990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26E-708F-4208-A86B-CD0309AFBE8D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FC1A-CA2E-44E5-AF24-C30DAA990C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A426E-708F-4208-A86B-CD0309AFBE8D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3FC1A-CA2E-44E5-AF24-C30DAA990C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g være æ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240360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Deg </a:t>
            </a:r>
            <a:r>
              <a:rPr lang="en-US" b="1" dirty="0" err="1" smtClean="0"/>
              <a:t>være</a:t>
            </a:r>
            <a:r>
              <a:rPr lang="en-US" b="1" dirty="0" smtClean="0"/>
              <a:t> </a:t>
            </a:r>
            <a:r>
              <a:rPr lang="en-US" b="1" dirty="0" err="1" smtClean="0"/>
              <a:t>ære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5040560" cy="590465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Deg være ære, Herre over dødens makt!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Evig skal døden være Kristus underlagt.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Lyset fyller haven, se en engel kom,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åpnet den stengte graven,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 grav er tom!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b-NO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b="1" dirty="0" smtClean="0">
                <a:solidFill>
                  <a:srgbClr val="FF0000"/>
                </a:solidFill>
              </a:rPr>
              <a:t>Refrain</a:t>
            </a:r>
            <a:br>
              <a:rPr lang="nb-NO" b="1" dirty="0" smtClean="0">
                <a:solidFill>
                  <a:srgbClr val="FF0000"/>
                </a:solidFill>
              </a:rPr>
            </a:br>
            <a:r>
              <a:rPr lang="nb-NO" b="1" dirty="0" smtClean="0">
                <a:solidFill>
                  <a:srgbClr val="FF0000"/>
                </a:solidFill>
              </a:rPr>
              <a:t>Deg være ære,</a:t>
            </a:r>
            <a:br>
              <a:rPr lang="nb-NO" b="1" dirty="0" smtClean="0">
                <a:solidFill>
                  <a:srgbClr val="FF0000"/>
                </a:solidFill>
              </a:rPr>
            </a:br>
            <a:r>
              <a:rPr lang="nb-NO" b="1" dirty="0" smtClean="0">
                <a:solidFill>
                  <a:srgbClr val="FF0000"/>
                </a:solidFill>
              </a:rPr>
              <a:t>Herre over dødens makt!</a:t>
            </a:r>
            <a:br>
              <a:rPr lang="nb-NO" b="1" dirty="0" smtClean="0">
                <a:solidFill>
                  <a:srgbClr val="FF0000"/>
                </a:solidFill>
              </a:rPr>
            </a:br>
            <a:r>
              <a:rPr lang="nb-NO" b="1" dirty="0" smtClean="0">
                <a:solidFill>
                  <a:srgbClr val="FF0000"/>
                </a:solidFill>
              </a:rPr>
              <a:t>Evig skal døden være</a:t>
            </a:r>
            <a:br>
              <a:rPr lang="nb-NO" b="1" dirty="0" smtClean="0">
                <a:solidFill>
                  <a:srgbClr val="FF0000"/>
                </a:solidFill>
              </a:rPr>
            </a:br>
            <a:r>
              <a:rPr lang="nb-NO" b="1" dirty="0" smtClean="0">
                <a:solidFill>
                  <a:srgbClr val="FF0000"/>
                </a:solidFill>
              </a:rPr>
              <a:t>Kristus underlagt.</a:t>
            </a: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b-NO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Frykt ikke mere! Evig er han med.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Troens øye ser det; Han gir liv og fred.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Kristi navn er ære, seier er hans vei.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Evig skal han regjere, aldri frykter jeg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Se, Herren lever! Salige morgenstund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Mørkets makter bever. Trygg er troens grunn.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Jubelropet runger; Frelseren er her!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Pris han, alle tunger, Kristus Herre er!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Deg være ære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Deg være ære</dc:title>
  <dc:creator>mary</dc:creator>
  <cp:lastModifiedBy>mary</cp:lastModifiedBy>
  <cp:revision>3</cp:revision>
  <dcterms:created xsi:type="dcterms:W3CDTF">2019-06-03T17:12:39Z</dcterms:created>
  <dcterms:modified xsi:type="dcterms:W3CDTF">2019-06-03T19:34:24Z</dcterms:modified>
</cp:coreProperties>
</file>