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1ABB5-21E4-4DFF-9C68-03C992B8348D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6EF0F-0E53-4AC9-AD66-5631164FBD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 adevărat, din toată in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Cu adevărat, din toată inima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3888432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Glorie și slavă Doamne Ție înălțăm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Și-a Ta poruncă cu drag o urmăm.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Pentru Harul Tău noi Îți mulțumim,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inimă curată noi te vom urma.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Harul Mântuitorului mă copleșește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Totdeauna eu Îl voi urma!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Îl preamăresc, Îl preamăresc,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Viață veșnică Mântuitorul îmi dă.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Slăvesc și onorez pe-al meu Salvator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inimă smerită, eu Îl voi urma.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Domnul Isus fericirea eu am aflat,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toată ființa, loial Îi voi fi.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mă-ncred în Isus și Îl iubesc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toată inima, bucuros Îi servesc.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Inima și viața cu drag Lui o predau,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Mântuitorul pe veci Îl urmez.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 adevărat, din toată inima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 adevărat, din toată inima</dc:title>
  <dc:creator>mary</dc:creator>
  <cp:lastModifiedBy>mary</cp:lastModifiedBy>
  <cp:revision>3</cp:revision>
  <dcterms:created xsi:type="dcterms:W3CDTF">2019-06-11T21:52:10Z</dcterms:created>
  <dcterms:modified xsi:type="dcterms:W3CDTF">2019-06-11T22:09:09Z</dcterms:modified>
</cp:coreProperties>
</file>