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294AA-D16C-482E-8521-3D26F27B1B6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7650F-A965-4359-BBD7-1B6023EBCA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 jertfa pe al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456384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/>
              <a:t>Ca </a:t>
            </a:r>
            <a:r>
              <a:rPr lang="en-US" sz="4000" b="1" dirty="0" err="1" smtClean="0"/>
              <a:t>jertfa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pe</a:t>
            </a:r>
            <a:r>
              <a:rPr lang="en-US" sz="4000" b="1" dirty="0" smtClean="0"/>
              <a:t> altar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32656"/>
            <a:ext cx="5616624" cy="604867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jertfa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altar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Sângele Meu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 curs,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-am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răscumpărat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viață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ți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am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adus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;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-am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jertfit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ca  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ie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cum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Î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mul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ț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ume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?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-am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jertfit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ca  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ie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cum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Î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mul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ț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ume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?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Tatăl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am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lă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și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tronul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Meu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ceresc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jos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pământ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voia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-l s-o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î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mplinesc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;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pentru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tine  am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venit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slava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am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lăsat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oare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via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ță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cat?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Î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 cuie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pironit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cruce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am  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bdat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                                       Ca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fii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salvat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moarte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și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;           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am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rfat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p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ovara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oare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-Mi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urma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?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am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rfat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p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ovara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oare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-Mi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urma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?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cerul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ți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am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deschis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loc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ți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preg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tit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Î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veci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ă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locuie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cu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fericit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;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                                  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Ți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î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Mie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vei-da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?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Ți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î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ir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Mea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 Mie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ce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-Mi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vei-da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Ca jertfa pe altar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 jertfa pe altar</dc:title>
  <dc:creator>mary</dc:creator>
  <cp:lastModifiedBy>mary</cp:lastModifiedBy>
  <cp:revision>18</cp:revision>
  <dcterms:created xsi:type="dcterms:W3CDTF">2019-06-24T02:32:44Z</dcterms:created>
  <dcterms:modified xsi:type="dcterms:W3CDTF">2019-06-24T20:23:04Z</dcterms:modified>
</cp:coreProperties>
</file>