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931BA-1268-4A62-987A-AE1455EDBA45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C4AF-8D8A-4A58-8A2F-9A9C1A698D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931BA-1268-4A62-987A-AE1455EDBA45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C4AF-8D8A-4A58-8A2F-9A9C1A698D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931BA-1268-4A62-987A-AE1455EDBA45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C4AF-8D8A-4A58-8A2F-9A9C1A698D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931BA-1268-4A62-987A-AE1455EDBA45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C4AF-8D8A-4A58-8A2F-9A9C1A698D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931BA-1268-4A62-987A-AE1455EDBA45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C4AF-8D8A-4A58-8A2F-9A9C1A698D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931BA-1268-4A62-987A-AE1455EDBA45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C4AF-8D8A-4A58-8A2F-9A9C1A698D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931BA-1268-4A62-987A-AE1455EDBA45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C4AF-8D8A-4A58-8A2F-9A9C1A698D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931BA-1268-4A62-987A-AE1455EDBA45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C4AF-8D8A-4A58-8A2F-9A9C1A698D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931BA-1268-4A62-987A-AE1455EDBA45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C4AF-8D8A-4A58-8A2F-9A9C1A698D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931BA-1268-4A62-987A-AE1455EDBA45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C4AF-8D8A-4A58-8A2F-9A9C1A698D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931BA-1268-4A62-987A-AE1455EDBA45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C4AF-8D8A-4A58-8A2F-9A9C1A698D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931BA-1268-4A62-987A-AE1455EDBA45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4C4AF-8D8A-4A58-8A2F-9A9C1A698DA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큰 죄에 빠진 날 위해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sa cum sunt, la Tine v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0"/>
            <a:ext cx="5544616" cy="506487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Asa cum sunt, la Tine vin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7448872" cy="5904656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Aşa cum sunt, la Tine vin!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Putere n-am, Tu-mi fii sprijin!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Mă spală-n sângele-Ţi divin!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O, Mielule, eu vin, eu vin! </a:t>
            </a:r>
          </a:p>
          <a:p>
            <a:pPr algn="l"/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2. De îndoieli sunt apăsat,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ispitiri, împresurat,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Slăbit de valuri, mult purtat.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O, Mielule, eu vin, eu vin! </a:t>
            </a:r>
          </a:p>
          <a:p>
            <a:pPr algn="l"/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3. Aşa cum sunt de rătăcit,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 Tine vin, să fiu scutit,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Să fiu bogat şi fericit,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O, Mielule, eu vin, eu vin! </a:t>
            </a:r>
          </a:p>
          <a:p>
            <a:pPr algn="l"/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4. Aşa cum sunt, Tu mă primeşti!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Păcatul nici nu-mi aminteşti;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Crezând Ţie, mă mântuiesc.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O, Mielule, eu vin, eu vin! </a:t>
            </a:r>
          </a:p>
          <a:p>
            <a:pPr algn="l"/>
            <a:endParaRPr lang="vi-VN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146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Asa cum sunt, la Tine vin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Asa cum sunt, la Tine vin</dc:title>
  <dc:creator>mary</dc:creator>
  <cp:lastModifiedBy>mary</cp:lastModifiedBy>
  <cp:revision>4</cp:revision>
  <dcterms:created xsi:type="dcterms:W3CDTF">2019-06-10T21:45:18Z</dcterms:created>
  <dcterms:modified xsi:type="dcterms:W3CDTF">2019-06-10T22:49:20Z</dcterms:modified>
</cp:coreProperties>
</file>