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BA0C6-82D6-4ED7-9747-CB29C0D4941F}" type="datetimeFigureOut">
              <a:rPr lang="en-US" smtClean="0"/>
              <a:pPr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E96D2-2436-48D0-8243-58566EB0D70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neath the Cross of Jesus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o Pé da Cruz de Cris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764704"/>
            <a:ext cx="5143536" cy="432048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Ao Pé da Cruz de Cristo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714480" y="2333685"/>
            <a:ext cx="5929354" cy="452431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r>
              <a:rPr lang="pt-BR" b="1" dirty="0" smtClean="0"/>
              <a:t>Ao pé da cruz de cristo, feliz desejo estar,</a:t>
            </a:r>
          </a:p>
          <a:p>
            <a:r>
              <a:rPr lang="pt-BR" b="1" dirty="0" smtClean="0"/>
              <a:t>Repouso ter à sombra ali, e então a paz gozar;</a:t>
            </a:r>
          </a:p>
          <a:p>
            <a:r>
              <a:rPr lang="pt-BR" b="1" dirty="0" smtClean="0"/>
              <a:t>Um lar feliz no ermo achar, e aqui, na vida, o amor;</a:t>
            </a:r>
          </a:p>
          <a:p>
            <a:r>
              <a:rPr lang="pt-BR" b="1" dirty="0" smtClean="0"/>
              <a:t>Alívio à dor e graça há aos pés do meu senhor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Ao pé da cruz de cristo, aqui e no jardim,</a:t>
            </a:r>
          </a:p>
          <a:p>
            <a:r>
              <a:rPr lang="pt-BR" b="1" dirty="0" smtClean="0"/>
              <a:t>Eu vejo a dor cruel em que Jesus morreu por mim</a:t>
            </a:r>
          </a:p>
          <a:p>
            <a:r>
              <a:rPr lang="pt-BR" b="1" dirty="0" smtClean="0"/>
              <a:t>Compreendo, então, quão débil sou, quão mau e sem valor;</a:t>
            </a:r>
          </a:p>
          <a:p>
            <a:r>
              <a:rPr lang="pt-BR" b="1" dirty="0" smtClean="0"/>
              <a:t>Compreendo, sim, quão grande é o seu sagrado amor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Estar eu quero à sombra da cruz, bendita cruz!</a:t>
            </a:r>
          </a:p>
          <a:p>
            <a:r>
              <a:rPr lang="pt-BR" b="1" dirty="0" smtClean="0"/>
              <a:t>Eu posso ali obter perdão e estar junto a Jesus</a:t>
            </a:r>
          </a:p>
          <a:p>
            <a:r>
              <a:rPr lang="pt-BR" b="1" dirty="0" smtClean="0"/>
              <a:t>Eu posso então certeza ter do amor de Deus por mim,</a:t>
            </a:r>
          </a:p>
          <a:p>
            <a:r>
              <a:rPr lang="pt-BR" b="1" dirty="0" smtClean="0"/>
              <a:t>E em breve irei fruir no céu a paz do amor sem fim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Ao Pé da Cruz de Cristo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Ao Pé da Cruz de Cristo </dc:title>
  <dc:creator>mary</dc:creator>
  <cp:lastModifiedBy>FRONT</cp:lastModifiedBy>
  <cp:revision>9</cp:revision>
  <dcterms:created xsi:type="dcterms:W3CDTF">2019-06-26T19:39:47Z</dcterms:created>
  <dcterms:modified xsi:type="dcterms:W3CDTF">2024-01-08T16:19:16Z</dcterms:modified>
</cp:coreProperties>
</file>