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D48AB-F9D9-4319-9195-32E080C4638F}" type="datetimeFigureOut">
              <a:rPr lang="en-US" smtClean="0"/>
              <a:pPr/>
              <a:t>6/29/2022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901E6-3691-454A-87B2-F27460B855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oro o Cristo vi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Adoro</a:t>
            </a:r>
            <a:r>
              <a:rPr lang="en-US" b="1" dirty="0" smtClean="0"/>
              <a:t> o Cristo Vivo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764704"/>
            <a:ext cx="4824536" cy="4946104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Adoro o cristo vivo, presente junto a mim.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os homens o rejeitam, eu creio mesmo assim.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posso a glória eterna em tudo contemplar.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nas horas tristes, vem me ajudar.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Jesus, Jesus agora vivo está. Comigo vai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em meu viver; jamais me deixará.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Jesus, Jesus meus erros perdoou.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Eu sei que vive o Redentor, Jesus ressuscitou.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 tudo que me cerca eu vejo o seu amor.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se estiver cansado, eu não terei temor.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sei que me orienta no forte vendaval;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livra a sua graça de todo o mal.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crente, seja alegre; louvores venha dar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Cristo, o Rei Eterno. É tempo de cantar!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quem procura o Mestre encontrará também: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amor, consolo, vida e todo bem.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Adoro o Cristo Vivo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Porque Ele vive </dc:title>
  <dc:creator>mary</dc:creator>
  <cp:lastModifiedBy>mary</cp:lastModifiedBy>
  <cp:revision>5</cp:revision>
  <dcterms:created xsi:type="dcterms:W3CDTF">2022-06-29T19:18:14Z</dcterms:created>
  <dcterms:modified xsi:type="dcterms:W3CDTF">2022-06-29T21:30:48Z</dcterms:modified>
</cp:coreProperties>
</file>