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B160-70AC-4E12-A2F2-7243ADD92799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9FF2-4DCF-4874-936F-C03555EF2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B160-70AC-4E12-A2F2-7243ADD92799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9FF2-4DCF-4874-936F-C03555EF2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B160-70AC-4E12-A2F2-7243ADD92799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9FF2-4DCF-4874-936F-C03555EF2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B160-70AC-4E12-A2F2-7243ADD92799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9FF2-4DCF-4874-936F-C03555EF2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B160-70AC-4E12-A2F2-7243ADD92799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9FF2-4DCF-4874-936F-C03555EF2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B160-70AC-4E12-A2F2-7243ADD92799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9FF2-4DCF-4874-936F-C03555EF2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B160-70AC-4E12-A2F2-7243ADD92799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9FF2-4DCF-4874-936F-C03555EF2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B160-70AC-4E12-A2F2-7243ADD92799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9FF2-4DCF-4874-936F-C03555EF2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B160-70AC-4E12-A2F2-7243ADD92799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9FF2-4DCF-4874-936F-C03555EF2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B160-70AC-4E12-A2F2-7243ADD92799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9FF2-4DCF-4874-936F-C03555EF2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B160-70AC-4E12-A2F2-7243ADD92799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9FF2-4DCF-4874-936F-C03555EF2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CB160-70AC-4E12-A2F2-7243ADD92799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A9FF2-4DCF-4874-936F-C03555EF24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vida deu por 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260648"/>
            <a:ext cx="4104456" cy="43447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A vida deu por ti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5832648" cy="4680520"/>
          </a:xfrm>
        </p:spPr>
        <p:txBody>
          <a:bodyPr>
            <a:norm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1.A vida deu por ti Cristo Jesus, o Salvador;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Verteu por ti, na cruz, sangue precioso, expiador;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ti, por ti, Sua vida deu; oh! Dá-Lhe teu coração;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ti, por ti, Sua vida deu e te dará salvação.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Coroa tão cruel, grande escárnio suportou;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cravos e o fel, por ti, na cruz, o Mestre provou;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Tomou o cálix da dor por ti; as tuas culpas pagou;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Tomou o cálix da dor por ti; da perdição te livrou.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À ordem divinal o Salvador obedeceu;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Injúria sem igual e vitupério Ele sofreu;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Desceu da glória dos céus por ti; em Cristo há redenção.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Desceu da glória dos céus por ti; só n’Ele encontras perdão.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vida deu por 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vida deu por ti</dc:title>
  <dc:creator>mary</dc:creator>
  <cp:lastModifiedBy>mary</cp:lastModifiedBy>
  <cp:revision>2</cp:revision>
  <dcterms:created xsi:type="dcterms:W3CDTF">2019-06-25T17:14:54Z</dcterms:created>
  <dcterms:modified xsi:type="dcterms:W3CDTF">2019-06-25T18:19:47Z</dcterms:modified>
</cp:coreProperties>
</file>