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C7E92-5D4D-4DFF-A412-292D3808CDC3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3643-C8CA-4841-8198-E062298372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cualquiera par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320480" cy="5760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cualquiera</a:t>
            </a:r>
            <a:r>
              <a:rPr lang="en-US" b="1" dirty="0" smtClean="0"/>
              <a:t> parte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052736"/>
            <a:ext cx="43924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cualquiera parte sin temor iré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Jesús dirige mi inseguro pie;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 su compañía todo es turbación,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pero si él me guía no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tendré temor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Con Jesús, por doquier sin temor iré;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si </a:t>
            </a:r>
            <a:r>
              <a:rPr lang="es-ES" b="1" dirty="0" smtClean="0">
                <a:solidFill>
                  <a:srgbClr val="FF0000"/>
                </a:solidFill>
              </a:rPr>
              <a:t>Jesús me </a:t>
            </a:r>
            <a:r>
              <a:rPr lang="es-ES" b="1" dirty="0" smtClean="0">
                <a:solidFill>
                  <a:srgbClr val="FF0000"/>
                </a:solidFill>
              </a:rPr>
              <a:t>guía, </a:t>
            </a:r>
            <a:r>
              <a:rPr lang="es-ES" b="1" dirty="0" smtClean="0">
                <a:solidFill>
                  <a:srgbClr val="FF0000"/>
                </a:solidFill>
              </a:rPr>
              <a:t>nada temeré.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Jesús por guía donde quiera voy,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sus caminos aprendiendo estoy;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aunque padre y madre me hayan de faltar,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yo sé que nunca me abandonará.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por el desierto mi camino va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seguro albergue no me faltará,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a quien yo sirvo con filial amor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el Dios bendito que a Jacob guió.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cualquiera parte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cualquiera parte</dc:title>
  <dc:creator>mary</dc:creator>
  <cp:lastModifiedBy>mary</cp:lastModifiedBy>
  <cp:revision>13</cp:revision>
  <dcterms:created xsi:type="dcterms:W3CDTF">2019-06-29T22:53:22Z</dcterms:created>
  <dcterms:modified xsi:type="dcterms:W3CDTF">2022-02-24T21:43:50Z</dcterms:modified>
</cp:coreProperties>
</file>