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5CB-EF1A-48B3-AC09-34793DF7332D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104B-932A-4005-A106-1FEFE9E56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5CB-EF1A-48B3-AC09-34793DF7332D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104B-932A-4005-A106-1FEFE9E56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5CB-EF1A-48B3-AC09-34793DF7332D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104B-932A-4005-A106-1FEFE9E56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5CB-EF1A-48B3-AC09-34793DF7332D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104B-932A-4005-A106-1FEFE9E56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5CB-EF1A-48B3-AC09-34793DF7332D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104B-932A-4005-A106-1FEFE9E56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5CB-EF1A-48B3-AC09-34793DF7332D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104B-932A-4005-A106-1FEFE9E56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5CB-EF1A-48B3-AC09-34793DF7332D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104B-932A-4005-A106-1FEFE9E56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5CB-EF1A-48B3-AC09-34793DF7332D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104B-932A-4005-A106-1FEFE9E56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5CB-EF1A-48B3-AC09-34793DF7332D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104B-932A-4005-A106-1FEFE9E56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5CB-EF1A-48B3-AC09-34793DF7332D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104B-932A-4005-A106-1FEFE9E56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5CB-EF1A-48B3-AC09-34793DF7332D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104B-932A-4005-A106-1FEFE9E56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695CB-EF1A-48B3-AC09-34793DF7332D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6104B-932A-4005-A106-1FEFE9E568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hine is the Glory2.jpg"/>
          <p:cNvPicPr>
            <a:picLocks noChangeAspect="1"/>
          </p:cNvPicPr>
          <p:nvPr userDrawn="1"/>
        </p:nvPicPr>
        <p:blipFill>
          <a:blip r:embed="rId14" cstate="print">
            <a:lum brigh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 Ti seja a glór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260648"/>
            <a:ext cx="3744416" cy="461863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 Ti seja a glória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1196752"/>
            <a:ext cx="61926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A ti a Gloria seja a ti o louvor  tua é a Vitoria  Grande redentor </a:t>
            </a:r>
          </a:p>
          <a:p>
            <a:r>
              <a:rPr lang="pt-BR" b="1" dirty="0" smtClean="0"/>
              <a:t>Com brilhantes vestes oanjo  a li desceu </a:t>
            </a:r>
          </a:p>
          <a:p>
            <a:r>
              <a:rPr lang="pt-BR" b="1" dirty="0" smtClean="0"/>
              <a:t>Revolveu a pedra e a tumba venceu</a:t>
            </a:r>
            <a:br>
              <a:rPr lang="pt-BR" b="1" dirty="0" smtClean="0"/>
            </a:br>
            <a:endParaRPr lang="pt-BR" b="1" dirty="0" smtClean="0"/>
          </a:p>
          <a:p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 smtClean="0"/>
          </a:p>
          <a:p>
            <a:r>
              <a:rPr lang="pt-BR" b="1" dirty="0" smtClean="0">
                <a:solidFill>
                  <a:srgbClr val="FF0000"/>
                </a:solidFill>
              </a:rPr>
              <a:t>Coro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A ti a gloria seja a ti o louvor,                              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Tua é a vitoria ,grande redentor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                 </a:t>
            </a:r>
          </a:p>
          <a:p>
            <a:endParaRPr lang="pt-BR" b="1" dirty="0" smtClean="0"/>
          </a:p>
          <a:p>
            <a:r>
              <a:rPr lang="pt-BR" b="1" dirty="0" smtClean="0"/>
              <a:t>Temo eu agora vive e vida traz  quem minhalma a dora</a:t>
            </a:r>
          </a:p>
          <a:p>
            <a:r>
              <a:rPr lang="pt-BR" b="1" dirty="0" smtClean="0"/>
              <a:t>É o senhor da paz ele dá vitoria dele vem poder</a:t>
            </a:r>
            <a:br>
              <a:rPr lang="pt-BR" b="1" dirty="0" smtClean="0"/>
            </a:br>
            <a:r>
              <a:rPr lang="pt-BR" b="1" dirty="0" smtClean="0"/>
              <a:t>Nele há vida e gloria nada irei temer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34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 Ti seja a glória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 seja a glória </dc:title>
  <dc:creator>mary</dc:creator>
  <cp:lastModifiedBy>mary</cp:lastModifiedBy>
  <cp:revision>4</cp:revision>
  <dcterms:created xsi:type="dcterms:W3CDTF">2019-06-03T18:14:56Z</dcterms:created>
  <dcterms:modified xsi:type="dcterms:W3CDTF">2019-06-03T19:34:13Z</dcterms:modified>
</cp:coreProperties>
</file>