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AF90-6DFF-4A0A-BC5F-14326C194A7A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B04D-86EF-4FC6-BE7D-AFA39C04A3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ión Caminamo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Sión</a:t>
            </a:r>
            <a:r>
              <a:rPr lang="en-US" b="1" dirty="0" smtClean="0"/>
              <a:t> </a:t>
            </a:r>
            <a:r>
              <a:rPr lang="en-US" b="1" dirty="0" err="1" smtClean="0"/>
              <a:t>Caminamos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83568" y="692696"/>
            <a:ext cx="7560840" cy="597666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Los que aman al Señor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eleven su canción,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dulces notas de loor;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dulces notas de loor;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ascienda a su mansión,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ascienda a su mansión.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A Sion caminamos,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nuestra mansión, la gloriosa,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cantando todos marchamos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de Dios a la bella mansión.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Que callen los que a Dios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anhelen conocer,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canten todos a una voz,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canten todos a una voz;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hijos del gran Rey,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hijos del gran Rey.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En Sión disfrutaréis,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gracia del Señor,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hoy ofrece que tendréis,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hoy ofrece que tendréis;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trono en derredor,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trono en derredor.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Cantemos con fervor,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dejando de llorar,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vayamos libres de temor,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vayamos libres de temor;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más feliz hogar,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más feliz hogar.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160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Sión Caminamos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Sión Caminamos </dc:title>
  <dc:creator>mary</dc:creator>
  <cp:lastModifiedBy>mary</cp:lastModifiedBy>
  <cp:revision>11</cp:revision>
  <dcterms:created xsi:type="dcterms:W3CDTF">2019-06-19T18:20:44Z</dcterms:created>
  <dcterms:modified xsi:type="dcterms:W3CDTF">2022-02-21T19:26:34Z</dcterms:modified>
</cp:coreProperties>
</file>