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19579-71A2-4B46-BF67-C133BE0700E9}" type="datetimeFigureOut">
              <a:rPr lang="en-US" smtClean="0"/>
              <a:pPr/>
              <a:t>5/4/2019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F6DB-FF63-4807-91EC-522712C2D3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19579-71A2-4B46-BF67-C133BE0700E9}" type="datetimeFigureOut">
              <a:rPr lang="en-US" smtClean="0"/>
              <a:pPr/>
              <a:t>5/4/2019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F6DB-FF63-4807-91EC-522712C2D3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19579-71A2-4B46-BF67-C133BE0700E9}" type="datetimeFigureOut">
              <a:rPr lang="en-US" smtClean="0"/>
              <a:pPr/>
              <a:t>5/4/2019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F6DB-FF63-4807-91EC-522712C2D3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19579-71A2-4B46-BF67-C133BE0700E9}" type="datetimeFigureOut">
              <a:rPr lang="en-US" smtClean="0"/>
              <a:pPr/>
              <a:t>5/4/2019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F6DB-FF63-4807-91EC-522712C2D3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19579-71A2-4B46-BF67-C133BE0700E9}" type="datetimeFigureOut">
              <a:rPr lang="en-US" smtClean="0"/>
              <a:pPr/>
              <a:t>5/4/2019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F6DB-FF63-4807-91EC-522712C2D3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19579-71A2-4B46-BF67-C133BE0700E9}" type="datetimeFigureOut">
              <a:rPr lang="en-US" smtClean="0"/>
              <a:pPr/>
              <a:t>5/4/2019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F6DB-FF63-4807-91EC-522712C2D3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19579-71A2-4B46-BF67-C133BE0700E9}" type="datetimeFigureOut">
              <a:rPr lang="en-US" smtClean="0"/>
              <a:pPr/>
              <a:t>5/4/2019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F6DB-FF63-4807-91EC-522712C2D3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19579-71A2-4B46-BF67-C133BE0700E9}" type="datetimeFigureOut">
              <a:rPr lang="en-US" smtClean="0"/>
              <a:pPr/>
              <a:t>5/4/2019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F6DB-FF63-4807-91EC-522712C2D3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19579-71A2-4B46-BF67-C133BE0700E9}" type="datetimeFigureOut">
              <a:rPr lang="en-US" smtClean="0"/>
              <a:pPr/>
              <a:t>5/4/2019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F6DB-FF63-4807-91EC-522712C2D3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19579-71A2-4B46-BF67-C133BE0700E9}" type="datetimeFigureOut">
              <a:rPr lang="en-US" smtClean="0"/>
              <a:pPr/>
              <a:t>5/4/2019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F6DB-FF63-4807-91EC-522712C2D3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19579-71A2-4B46-BF67-C133BE0700E9}" type="datetimeFigureOut">
              <a:rPr lang="en-US" smtClean="0"/>
              <a:pPr/>
              <a:t>5/4/2019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F6DB-FF63-4807-91EC-522712C2D3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19579-71A2-4B46-BF67-C133BE0700E9}" type="datetimeFigureOut">
              <a:rPr lang="en-US" smtClean="0"/>
              <a:pPr/>
              <a:t>5/4/2019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4F6DB-FF63-4807-91EC-522712C2D3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pen My Eyes That I May Se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開我眼睛使我看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4320480" cy="578495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開我眼睛使我看見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4536504" cy="5184576"/>
          </a:xfrm>
        </p:spPr>
        <p:txBody>
          <a:bodyPr>
            <a:norm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開我眼睛使我看見，神的真理為我彰顯；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求將奇妙鑰匙交我手，解除捆鎖使我自由。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我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今安靜專心等候，惟願我主旨意成就；</a:t>
            </a:r>
            <a:br>
              <a:rPr lang="zh-TW" altLang="en-US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懇求聖靈開我眼睛，光照引領。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開我耳朵使我聽見，恩主所賜真理之言；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當此佳音蕩漾我耳中，一切虛偽頓失影蹤。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開我的口述說主恩，見證真理滿有熱忱；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開我心竅好讓我準備，與人分享主愛豐美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26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開我眼睛使我看見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静候圣灵</dc:title>
  <dc:creator>mary</dc:creator>
  <cp:lastModifiedBy>mary</cp:lastModifiedBy>
  <cp:revision>5</cp:revision>
  <dcterms:created xsi:type="dcterms:W3CDTF">2019-05-03T21:40:11Z</dcterms:created>
  <dcterms:modified xsi:type="dcterms:W3CDTF">2019-05-04T17:05:34Z</dcterms:modified>
</cp:coreProperties>
</file>