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3" d="100"/>
          <a:sy n="53" d="100"/>
        </p:scale>
        <p:origin x="-2213" y="-3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AC22C-637B-48CC-822D-BA9C8DCB623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26A4-3DD0-45C9-9579-38F6D5E0CD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讚美救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448272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讚美救主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6768752" cy="5616624"/>
          </a:xfrm>
        </p:spPr>
        <p:txBody>
          <a:bodyPr>
            <a:norm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赞美！赞美！主耶稣我们的救主！全地歌唱，将祂妙爱传扬。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欢呼！欢呼！天使长荣耀的欢呼：能力，尊荣，都归与主圣名！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如同牧人，耶稣保护祂小羊；祂以膀臂，终日怀抱抚养。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rgbClr val="FF0000"/>
                </a:solidFill>
              </a:rPr>
              <a:t>副歌：</a:t>
            </a:r>
            <a:br>
              <a:rPr lang="zh-CN" altLang="en-US" sz="1800" b="1" dirty="0" smtClean="0">
                <a:solidFill>
                  <a:srgbClr val="FF0000"/>
                </a:solidFill>
              </a:rPr>
            </a:br>
            <a:r>
              <a:rPr lang="zh-CN" altLang="en-US" sz="1800" b="1" dirty="0" smtClean="0">
                <a:solidFill>
                  <a:srgbClr val="FF0000"/>
                </a:solidFill>
              </a:rPr>
              <a:t>赞美！赞美！传扬祂无比的大爱！</a:t>
            </a:r>
            <a:br>
              <a:rPr lang="zh-CN" altLang="en-US" sz="1800" b="1" dirty="0" smtClean="0">
                <a:solidFill>
                  <a:srgbClr val="FF0000"/>
                </a:solidFill>
              </a:rPr>
            </a:br>
            <a:r>
              <a:rPr lang="zh-CN" altLang="en-US" sz="1800" b="1" dirty="0" smtClean="0">
                <a:solidFill>
                  <a:srgbClr val="FF0000"/>
                </a:solidFill>
              </a:rPr>
              <a:t>赞美！赞美！歌唱直到万代！</a:t>
            </a:r>
            <a:br>
              <a:rPr lang="zh-CN" altLang="en-US" sz="1800" b="1" dirty="0" smtClean="0">
                <a:solidFill>
                  <a:srgbClr val="FF0000"/>
                </a:solidFill>
              </a:rPr>
            </a:br>
            <a:endParaRPr lang="en-US" altLang="zh-CN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赞美！赞美！主耶稣我们的救主！为我众罪受苦流血死亡。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我们磐石，永远救恩极大盼望，欢呼！欢呼！耶稣被钉君王。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高声赞美：祂担当我众忧伤；无比大爱，奇妙，深厚，坚强。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赞美！赞美！主耶稣我们的救主！颂赞声音响遍天上各处。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耶稣救主，掌权直到永永远远，尊祂为王，先知大祭司长！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基督快来，得胜世界立国度；荣耀权柄，永归我主耶稣！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讚美救主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讚美救主</dc:title>
  <dc:creator>mary</dc:creator>
  <cp:lastModifiedBy>mary</cp:lastModifiedBy>
  <cp:revision>3</cp:revision>
  <dcterms:created xsi:type="dcterms:W3CDTF">2019-05-11T21:46:31Z</dcterms:created>
  <dcterms:modified xsi:type="dcterms:W3CDTF">2022-03-25T17:18:14Z</dcterms:modified>
</cp:coreProperties>
</file>