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B8E6C-40C1-4D6A-95AD-0C9475769555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751E6-125B-4876-A4D3-5C64119DEDB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萬福泉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19872" y="332656"/>
            <a:ext cx="2304256" cy="506487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萬福泉源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980728"/>
            <a:ext cx="4752528" cy="5040560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全能真神，萬福源頭，懇求使我常歌頌；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恩澤無窮，不息湧流，應當頌讚主恩寵；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願主教我，優美音樂，天使天軍常誦唱；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讚美我主，救恩穩妥，永遠堅定愛深長。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我要立石，以便以謝，蒙主幫助到如今；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尚望恩主，一生導引，安抵天家蒙福蔭；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我本失喪，遠離父家，耶穌親自來引路；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恩主救我，免於危險，流出寶血洗罪污。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浩大恩典，每日加添，主恩難報永虧欠；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願主恩惠，如鏈相牽，繫我心與主相連；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主我深知，內心軟弱，總是偏行走己路；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獻我身心，求加烙印，與主同在蒙祝福。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19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萬福泉源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萬福泉源 </dc:title>
  <dc:creator>mary</dc:creator>
  <cp:lastModifiedBy>mary</cp:lastModifiedBy>
  <cp:revision>3</cp:revision>
  <dcterms:created xsi:type="dcterms:W3CDTF">2019-05-08T21:45:13Z</dcterms:created>
  <dcterms:modified xsi:type="dcterms:W3CDTF">2019-05-08T22:13:31Z</dcterms:modified>
</cp:coreProperties>
</file>